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</p:sldIdLst>
  <p:sldSz cx="12192000" cy="6858000"/>
  <p:notesSz cx="6858000" cy="9144000"/>
  <p:embeddedFontLst>
    <p:embeddedFont>
      <p:font typeface="Calibri" panose="020F0502020204030204" pitchFamily="34" charset="0"/>
      <p:regular r:id="rId57"/>
      <p:bold r:id="rId58"/>
      <p:italic r:id="rId59"/>
      <p:boldItalic r:id="rId60"/>
    </p:embeddedFont>
    <p:embeddedFont>
      <p:font typeface="Century Gothic" panose="020B0502020202020204" pitchFamily="34" charset="0"/>
      <p:regular r:id="rId61"/>
      <p:bold r:id="rId62"/>
      <p:italic r:id="rId63"/>
      <p:boldItalic r:id="rId6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8" d="100"/>
          <a:sy n="48" d="100"/>
        </p:scale>
        <p:origin x="1340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font" Target="fonts/font7.fntdata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font" Target="fonts/font2.fntdata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font" Target="fonts/font1.fntdata"/><Relationship Id="rId61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font" Target="fonts/font4.fntdata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64" Type="http://schemas.openxmlformats.org/officeDocument/2006/relationships/font" Target="fonts/font8.fntdata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font" Target="fonts/font3.fntdata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650a9cf36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g650a9cf36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" name="Google Shape;376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2133600" y="1828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80"/>
              <a:buFont typeface="Century Gothic"/>
              <a:buNone/>
            </a:pPr>
            <a:r>
              <a:rPr lang="en-US" sz="6480" dirty="0">
                <a:latin typeface="Century Gothic"/>
                <a:ea typeface="Century Gothic"/>
                <a:cs typeface="Century Gothic"/>
                <a:sym typeface="Century Gothic"/>
              </a:rPr>
              <a:t> /</a:t>
            </a:r>
            <a:r>
              <a:rPr lang="en-US" sz="6480" dirty="0" err="1">
                <a:latin typeface="Century Gothic"/>
                <a:ea typeface="Century Gothic"/>
                <a:cs typeface="Century Gothic"/>
                <a:sym typeface="Century Gothic"/>
              </a:rPr>
              <a:t>ur</a:t>
            </a:r>
            <a:r>
              <a:rPr lang="en-US" sz="6480" dirty="0">
                <a:latin typeface="Century Gothic"/>
                <a:ea typeface="Century Gothic"/>
                <a:cs typeface="Century Gothic"/>
                <a:sym typeface="Century Gothic"/>
              </a:rPr>
              <a:t>/    Words     </a:t>
            </a:r>
            <a:r>
              <a:rPr lang="en-US" sz="6480" dirty="0" err="1">
                <a:latin typeface="Century Gothic"/>
                <a:ea typeface="Century Gothic"/>
                <a:cs typeface="Century Gothic"/>
                <a:sym typeface="Century Gothic"/>
              </a:rPr>
              <a:t>er,ir,ur</a:t>
            </a:r>
            <a:endParaRPr sz="648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Speed Drill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turtle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9" name="Google Shape;139;p2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dirty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5" name="Google Shape;145;p2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fur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1" name="Google Shape;151;p2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chirp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7" name="Google Shape;157;p2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burn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3" name="Google Shape;163;p2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7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shirt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9" name="Google Shape;169;p2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8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bird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5" name="Google Shape;175;p2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9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firm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1" name="Google Shape;181;p2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0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perfect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7" name="Google Shape;187;p3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blur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3" name="Google Shape;193;p3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curve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1" name="Google Shape;91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2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curl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9" name="Google Shape;199;p3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3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serve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5" name="Google Shape;205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4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circus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1" name="Google Shape;211;p3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5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surf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7" name="Google Shape;217;p3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6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flirt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3" name="Google Shape;223;p3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7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fir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9" name="Google Shape;229;p3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8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turn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5" name="Google Shape;235;p3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9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churn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1" name="Google Shape;241;p3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40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birch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7" name="Google Shape;247;p4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1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stir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3" name="Google Shape;253;p4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verb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7" name="Google Shape;97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2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term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9" name="Google Shape;259;p4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3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whirl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5" name="Google Shape;265;p4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4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swerve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1" name="Google Shape;271;p4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5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person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7" name="Google Shape;277;p4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6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squirt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3" name="Google Shape;283;p4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47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nurse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9" name="Google Shape;289;p4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48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curt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5" name="Google Shape;295;p4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49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circle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1" name="Google Shape;301;p4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50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birth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7" name="Google Shape;307;p5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51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merge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13" name="Google Shape;313;p5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skirt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3" name="Google Shape;103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52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proverb 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19" name="Google Shape;319;p5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53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hurt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5" name="Google Shape;325;p5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54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fern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1" name="Google Shape;331;p5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55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thirst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7" name="Google Shape;337;p5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56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girl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43" name="Google Shape;343;p5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57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third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49" name="Google Shape;349;p5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58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swirl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55" name="Google Shape;355;p5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59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squirm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61" name="Google Shape;361;p5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60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purple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67" name="Google Shape;367;p6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61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herd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73" name="Google Shape;373;p6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purse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62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stern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79" name="Google Shape;379;p6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63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affirm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85" name="Google Shape;385;p6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64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certain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91" name="Google Shape;391;p6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65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concern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97" name="Google Shape;397;p6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6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The End!   </a:t>
            </a:r>
            <a:endParaRPr/>
          </a:p>
        </p:txBody>
      </p:sp>
      <p:sp>
        <p:nvSpPr>
          <p:cNvPr id="403" name="Google Shape;403;p6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sir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5" name="Google Shape;115;p1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church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1" name="Google Shape;121;p1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germ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7" name="Google Shape;127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>
            <a:spLocks noGrp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 dirty="0">
                <a:latin typeface="Century Gothic"/>
                <a:ea typeface="Century Gothic"/>
                <a:cs typeface="Century Gothic"/>
                <a:sym typeface="Century Gothic"/>
              </a:rPr>
              <a:t>clerk</a:t>
            </a:r>
            <a:endParaRPr sz="9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3" name="Google Shape;133;p2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67</Words>
  <Application>Microsoft Office PowerPoint</Application>
  <PresentationFormat>Widescreen</PresentationFormat>
  <Paragraphs>55</Paragraphs>
  <Slides>54</Slides>
  <Notes>54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Century Gothic</vt:lpstr>
      <vt:lpstr>Arial</vt:lpstr>
      <vt:lpstr>Calibri</vt:lpstr>
      <vt:lpstr>Office Theme</vt:lpstr>
      <vt:lpstr> /ur/    Words     er,ir,ur</vt:lpstr>
      <vt:lpstr>curve</vt:lpstr>
      <vt:lpstr>verb</vt:lpstr>
      <vt:lpstr>skirt</vt:lpstr>
      <vt:lpstr>purse</vt:lpstr>
      <vt:lpstr>sir</vt:lpstr>
      <vt:lpstr>church</vt:lpstr>
      <vt:lpstr>germ</vt:lpstr>
      <vt:lpstr>clerk</vt:lpstr>
      <vt:lpstr>turtle</vt:lpstr>
      <vt:lpstr>dirty</vt:lpstr>
      <vt:lpstr>fur</vt:lpstr>
      <vt:lpstr>chirp</vt:lpstr>
      <vt:lpstr>burn</vt:lpstr>
      <vt:lpstr>shirt</vt:lpstr>
      <vt:lpstr>bird</vt:lpstr>
      <vt:lpstr>firm</vt:lpstr>
      <vt:lpstr>perfect</vt:lpstr>
      <vt:lpstr>blur</vt:lpstr>
      <vt:lpstr>curl</vt:lpstr>
      <vt:lpstr>serve</vt:lpstr>
      <vt:lpstr>circus</vt:lpstr>
      <vt:lpstr>surf</vt:lpstr>
      <vt:lpstr>flirt</vt:lpstr>
      <vt:lpstr>fir</vt:lpstr>
      <vt:lpstr>turn</vt:lpstr>
      <vt:lpstr>churn</vt:lpstr>
      <vt:lpstr>birch</vt:lpstr>
      <vt:lpstr>stir</vt:lpstr>
      <vt:lpstr>term</vt:lpstr>
      <vt:lpstr>whirl</vt:lpstr>
      <vt:lpstr>swerve</vt:lpstr>
      <vt:lpstr>person</vt:lpstr>
      <vt:lpstr>squirt</vt:lpstr>
      <vt:lpstr>nurse</vt:lpstr>
      <vt:lpstr>curt</vt:lpstr>
      <vt:lpstr>circle</vt:lpstr>
      <vt:lpstr>birth</vt:lpstr>
      <vt:lpstr>merge</vt:lpstr>
      <vt:lpstr>proverb </vt:lpstr>
      <vt:lpstr>hurt</vt:lpstr>
      <vt:lpstr>fern</vt:lpstr>
      <vt:lpstr>thirst</vt:lpstr>
      <vt:lpstr>girl</vt:lpstr>
      <vt:lpstr>third</vt:lpstr>
      <vt:lpstr>swirl</vt:lpstr>
      <vt:lpstr>squirm</vt:lpstr>
      <vt:lpstr>purple</vt:lpstr>
      <vt:lpstr>herd</vt:lpstr>
      <vt:lpstr>stern</vt:lpstr>
      <vt:lpstr>affirm</vt:lpstr>
      <vt:lpstr>certain</vt:lpstr>
      <vt:lpstr>concern</vt:lpstr>
      <vt:lpstr>The End!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/ur/    Words     er,ir,ur</dc:title>
  <dc:creator>Nora Clarke</dc:creator>
  <cp:lastModifiedBy>Nora Clarke</cp:lastModifiedBy>
  <cp:revision>4</cp:revision>
  <dcterms:modified xsi:type="dcterms:W3CDTF">2019-10-15T17:56:03Z</dcterms:modified>
</cp:coreProperties>
</file>