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12" r:id="rId53"/>
    <p:sldId id="313" r:id="rId54"/>
    <p:sldId id="309" r:id="rId55"/>
  </p:sldIdLst>
  <p:sldSz cx="12192000" cy="6858000"/>
  <p:notesSz cx="6858000" cy="9144000"/>
  <p:embeddedFontLst>
    <p:embeddedFont>
      <p:font typeface="Calibri" panose="020F0502020204030204" pitchFamily="34" charset="0"/>
      <p:regular r:id="rId57"/>
      <p:bold r:id="rId58"/>
      <p:italic r:id="rId59"/>
      <p:boldItalic r:id="rId60"/>
    </p:embeddedFont>
    <p:embeddedFont>
      <p:font typeface="Century Gothic" panose="020B0502020202020204" pitchFamily="34" charset="0"/>
      <p:regular r:id="rId61"/>
      <p:bold r:id="rId62"/>
      <p:italic r:id="rId63"/>
      <p:boldItalic r:id="rId6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font" Target="fonts/font7.fnt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font" Target="fonts/font2.fntdata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1.fntdata"/><Relationship Id="rId61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font" Target="fonts/font4.fntdata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64" Type="http://schemas.openxmlformats.org/officeDocument/2006/relationships/font" Target="fonts/font8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3.fntdata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50a9cf3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650a9cf3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761905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748565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2133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Century Gothic"/>
              <a:buNone/>
            </a:pPr>
            <a:r>
              <a:rPr lang="en-US" sz="6480" dirty="0">
                <a:latin typeface="Century Gothic"/>
                <a:ea typeface="Century Gothic"/>
                <a:cs typeface="Century Gothic"/>
                <a:sym typeface="Century Gothic"/>
              </a:rPr>
              <a:t>    Long O </a:t>
            </a:r>
            <a:r>
              <a:rPr lang="en-US" sz="4400" dirty="0">
                <a:latin typeface="Century Gothic"/>
                <a:ea typeface="Century Gothic"/>
                <a:cs typeface="Century Gothic"/>
                <a:sym typeface="Century Gothic"/>
              </a:rPr>
              <a:t>:/o/,</a:t>
            </a:r>
            <a:r>
              <a:rPr lang="en-US" sz="4400" dirty="0" err="1">
                <a:latin typeface="Century Gothic"/>
                <a:ea typeface="Century Gothic"/>
                <a:cs typeface="Century Gothic"/>
                <a:sym typeface="Century Gothic"/>
              </a:rPr>
              <a:t>o,oa,ow</a:t>
            </a:r>
            <a:endParaRPr sz="1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4400"/>
              <a:t>Speed Drill</a:t>
            </a:r>
            <a:endParaRPr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bold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5" name="Google Shape;145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floated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1" name="Google Shape;151;p2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know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7" name="Google Shape;157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slow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3" name="Google Shape;163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roam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9" name="Google Shape;169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hold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5" name="Google Shape;175;p2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loan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row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7" name="Google Shape;187;p3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coat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3" name="Google Shape;193;p3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low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9" name="Google Shape;199;p3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no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1" name="Google Shape;9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goat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5" name="Google Shape;205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jolt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1" name="Google Shape;211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growth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7" name="Google Shape;217;p3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loaf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3" name="Google Shape;223;p3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mow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9" name="Google Shape;229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8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oak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5" name="Google Shape;235;p3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comb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1" name="Google Shape;241;p3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toasted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7" name="Google Shape;247;p4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old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3" name="Google Shape;253;p4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coal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9" name="Google Shape;259;p4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soap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" name="Google Shape;97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show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5" name="Google Shape;265;p4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crow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7" name="Google Shape;277;p4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gold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3" name="Google Shape;283;p4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mold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9" name="Google Shape;289;p4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8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soak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5" name="Google Shape;295;p4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own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1" name="Google Shape;301;p4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whoa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7" name="Google Shape;307;p5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colt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3" name="Google Shape;313;p5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5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flow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9" name="Google Shape;319;p5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post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25" name="Google Shape;325;p5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glow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scold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31" name="Google Shape;331;p5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5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roll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37" name="Google Shape;337;p5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foam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43" name="Google Shape;343;p5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throw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49" name="Google Shape;349;p5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58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troll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55" name="Google Shape;355;p5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toad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1" name="Google Shape;361;p5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6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shown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7" name="Google Shape;367;p6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6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oath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3" name="Google Shape;373;p6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folding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9" name="Google Shape;379;p6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coasted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85" name="Google Shape;385;p6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sold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6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roach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1" name="Google Shape;391;p6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road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7" name="Google Shape;397;p6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both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7" name="Google Shape;397;p6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61243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towed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7" name="Google Shape;397;p6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81511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6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The End!   </a:t>
            </a:r>
            <a:endParaRPr/>
          </a:p>
        </p:txBody>
      </p:sp>
      <p:sp>
        <p:nvSpPr>
          <p:cNvPr id="403" name="Google Shape;403;p6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goal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below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roasting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blow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9" name="Google Shape;139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68</Words>
  <Application>Microsoft Office PowerPoint</Application>
  <PresentationFormat>Widescreen</PresentationFormat>
  <Paragraphs>55</Paragraphs>
  <Slides>54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Century Gothic</vt:lpstr>
      <vt:lpstr>Calibri</vt:lpstr>
      <vt:lpstr>Arial</vt:lpstr>
      <vt:lpstr>Office Theme</vt:lpstr>
      <vt:lpstr>    Long O :/o/,o,oa,ow</vt:lpstr>
      <vt:lpstr>no</vt:lpstr>
      <vt:lpstr>soap</vt:lpstr>
      <vt:lpstr>glow</vt:lpstr>
      <vt:lpstr>sold</vt:lpstr>
      <vt:lpstr>goal</vt:lpstr>
      <vt:lpstr>below</vt:lpstr>
      <vt:lpstr>roasting</vt:lpstr>
      <vt:lpstr>blow</vt:lpstr>
      <vt:lpstr>bold</vt:lpstr>
      <vt:lpstr>floated</vt:lpstr>
      <vt:lpstr>know</vt:lpstr>
      <vt:lpstr>slow</vt:lpstr>
      <vt:lpstr>roam</vt:lpstr>
      <vt:lpstr>hold</vt:lpstr>
      <vt:lpstr>loan</vt:lpstr>
      <vt:lpstr>row</vt:lpstr>
      <vt:lpstr>coat</vt:lpstr>
      <vt:lpstr>low</vt:lpstr>
      <vt:lpstr>goat</vt:lpstr>
      <vt:lpstr>jolt</vt:lpstr>
      <vt:lpstr>growth</vt:lpstr>
      <vt:lpstr>loaf</vt:lpstr>
      <vt:lpstr>mow</vt:lpstr>
      <vt:lpstr>oak</vt:lpstr>
      <vt:lpstr>comb</vt:lpstr>
      <vt:lpstr>toasted</vt:lpstr>
      <vt:lpstr>old</vt:lpstr>
      <vt:lpstr>coal</vt:lpstr>
      <vt:lpstr>show</vt:lpstr>
      <vt:lpstr>crow</vt:lpstr>
      <vt:lpstr>gold</vt:lpstr>
      <vt:lpstr>mold</vt:lpstr>
      <vt:lpstr>soak</vt:lpstr>
      <vt:lpstr>own</vt:lpstr>
      <vt:lpstr>whoa</vt:lpstr>
      <vt:lpstr>colt</vt:lpstr>
      <vt:lpstr>flow</vt:lpstr>
      <vt:lpstr>post</vt:lpstr>
      <vt:lpstr>scold</vt:lpstr>
      <vt:lpstr>roll</vt:lpstr>
      <vt:lpstr>foam</vt:lpstr>
      <vt:lpstr>throw</vt:lpstr>
      <vt:lpstr>troll</vt:lpstr>
      <vt:lpstr>toad</vt:lpstr>
      <vt:lpstr>shown</vt:lpstr>
      <vt:lpstr>oath</vt:lpstr>
      <vt:lpstr>folding</vt:lpstr>
      <vt:lpstr>coasted</vt:lpstr>
      <vt:lpstr>roach</vt:lpstr>
      <vt:lpstr>road</vt:lpstr>
      <vt:lpstr>both</vt:lpstr>
      <vt:lpstr>towed</vt:lpstr>
      <vt:lpstr>The End!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Long O :/o/,o,oa,ow</dc:title>
  <cp:lastModifiedBy>Nora Clarke</cp:lastModifiedBy>
  <cp:revision>5</cp:revision>
  <dcterms:modified xsi:type="dcterms:W3CDTF">2020-01-24T00:07:59Z</dcterms:modified>
</cp:coreProperties>
</file>