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18" r:id="rId59"/>
    <p:sldId id="319" r:id="rId60"/>
    <p:sldId id="320" r:id="rId61"/>
    <p:sldId id="321" r:id="rId62"/>
    <p:sldId id="322" r:id="rId63"/>
    <p:sldId id="323" r:id="rId64"/>
    <p:sldId id="324" r:id="rId65"/>
    <p:sldId id="325" r:id="rId66"/>
    <p:sldId id="326" r:id="rId67"/>
    <p:sldId id="327" r:id="rId68"/>
    <p:sldId id="328" r:id="rId69"/>
    <p:sldId id="329" r:id="rId70"/>
    <p:sldId id="330" r:id="rId71"/>
    <p:sldId id="331" r:id="rId72"/>
    <p:sldId id="332" r:id="rId73"/>
    <p:sldId id="333" r:id="rId74"/>
    <p:sldId id="334" r:id="rId75"/>
    <p:sldId id="335" r:id="rId76"/>
    <p:sldId id="336" r:id="rId77"/>
    <p:sldId id="337" r:id="rId78"/>
    <p:sldId id="338" r:id="rId79"/>
    <p:sldId id="339" r:id="rId80"/>
    <p:sldId id="340" r:id="rId81"/>
    <p:sldId id="341" r:id="rId82"/>
    <p:sldId id="342" r:id="rId83"/>
    <p:sldId id="343" r:id="rId84"/>
    <p:sldId id="344" r:id="rId85"/>
    <p:sldId id="345" r:id="rId86"/>
    <p:sldId id="346" r:id="rId87"/>
    <p:sldId id="347" r:id="rId88"/>
    <p:sldId id="348" r:id="rId89"/>
    <p:sldId id="349" r:id="rId90"/>
    <p:sldId id="350" r:id="rId91"/>
    <p:sldId id="351" r:id="rId92"/>
    <p:sldId id="352" r:id="rId9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C6D4-7502-4F53-A3E2-FE478786E47C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578-F34C-4643-BE2C-31C2F54F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92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C6D4-7502-4F53-A3E2-FE478786E47C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578-F34C-4643-BE2C-31C2F54F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5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C6D4-7502-4F53-A3E2-FE478786E47C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578-F34C-4643-BE2C-31C2F54F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67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C6D4-7502-4F53-A3E2-FE478786E47C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578-F34C-4643-BE2C-31C2F54F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2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C6D4-7502-4F53-A3E2-FE478786E47C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578-F34C-4643-BE2C-31C2F54F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6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C6D4-7502-4F53-A3E2-FE478786E47C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578-F34C-4643-BE2C-31C2F54F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C6D4-7502-4F53-A3E2-FE478786E47C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578-F34C-4643-BE2C-31C2F54F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95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C6D4-7502-4F53-A3E2-FE478786E47C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578-F34C-4643-BE2C-31C2F54F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4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C6D4-7502-4F53-A3E2-FE478786E47C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578-F34C-4643-BE2C-31C2F54F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1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C6D4-7502-4F53-A3E2-FE478786E47C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578-F34C-4643-BE2C-31C2F54F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8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9C6D4-7502-4F53-A3E2-FE478786E47C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4578-F34C-4643-BE2C-31C2F54F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7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9C6D4-7502-4F53-A3E2-FE478786E47C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A4578-F34C-4643-BE2C-31C2F54FA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5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828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7200" dirty="0" smtClean="0">
                <a:latin typeface="Century Gothic" panose="020B0502020202020204" pitchFamily="34" charset="0"/>
              </a:rPr>
              <a:t>Short Vowel Sounds</a:t>
            </a:r>
            <a:endParaRPr lang="en-US" altLang="en-US" sz="7200" dirty="0">
              <a:latin typeface="Century Gothic" panose="020B0502020202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Speed Drill</a:t>
            </a:r>
          </a:p>
        </p:txBody>
      </p:sp>
    </p:spTree>
    <p:extLst>
      <p:ext uri="{BB962C8B-B14F-4D97-AF65-F5344CB8AC3E}">
        <p14:creationId xmlns:p14="http://schemas.microsoft.com/office/powerpoint/2010/main" val="394581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strip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5684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struck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8912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drug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2404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crop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679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string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4480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trust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839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stop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024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pet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8166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slip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5731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sock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4470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mop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65953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track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9701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band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158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>
                <a:latin typeface="Century Gothic" panose="020B0502020202020204" pitchFamily="34" charset="0"/>
              </a:rPr>
              <a:t>stop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711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hid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084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got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742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mom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5508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>
                <a:latin typeface="Century Gothic" panose="020B0502020202020204" pitchFamily="34" charset="0"/>
              </a:rPr>
              <a:t>miss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924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hop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994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drop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4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zip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7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dim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6818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crib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763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strap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435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truck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907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disk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0756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trash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2453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grab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3457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red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980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dust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896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web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342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let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619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nod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1571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gust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4711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>
                <a:latin typeface="Century Gothic" panose="020B0502020202020204" pitchFamily="34" charset="0"/>
              </a:rPr>
              <a:t>cut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0627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bring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78259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step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433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sit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29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>
                <a:latin typeface="Century Gothic" panose="020B0502020202020204" pitchFamily="34" charset="0"/>
              </a:rPr>
              <a:t>list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3631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bend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1902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rot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9495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west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1198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pot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626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fig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07667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win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4974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>
                <a:latin typeface="Century Gothic" panose="020B0502020202020204" pitchFamily="34" charset="0"/>
              </a:rPr>
              <a:t>stand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787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>
                <a:latin typeface="Century Gothic" panose="020B0502020202020204" pitchFamily="34" charset="0"/>
              </a:rPr>
              <a:t>sun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982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trap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344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>
                <a:latin typeface="Century Gothic" panose="020B0502020202020204" pitchFamily="34" charset="0"/>
              </a:rPr>
              <a:t>fish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6920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splash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7981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drag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417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dress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903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dot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3848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drum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534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pen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421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get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2378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wig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177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stand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9804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rest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146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must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0893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clap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8591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rip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032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last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2961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cob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208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mug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83106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pod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7672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pin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917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lid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2265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nest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3321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stamp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140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>
                <a:latin typeface="Century Gothic" panose="020B0502020202020204" pitchFamily="34" charset="0"/>
              </a:rPr>
              <a:t>red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6579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grim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98002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crash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266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split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3348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>
                <a:latin typeface="Century Gothic" panose="020B0502020202020204" pitchFamily="34" charset="0"/>
              </a:rPr>
              <a:t>top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037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>
                <a:latin typeface="Century Gothic" panose="020B0502020202020204" pitchFamily="34" charset="0"/>
              </a:rPr>
              <a:t>ship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441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drab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3307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frog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651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grass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8890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strum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462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bump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58474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best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112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wet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4110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rock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89563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went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208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class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4057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>
                <a:latin typeface="Century Gothic" panose="020B0502020202020204" pitchFamily="34" charset="0"/>
              </a:rPr>
              <a:t>black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585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run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6993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flip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792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10000" dirty="0" smtClean="0">
                <a:latin typeface="Century Gothic" panose="020B0502020202020204" pitchFamily="34" charset="0"/>
              </a:rPr>
              <a:t>dad</a:t>
            </a:r>
            <a:endParaRPr lang="en-US" altLang="en-US" sz="10000" dirty="0">
              <a:latin typeface="Century Gothic" panose="020B0502020202020204" pitchFamily="34" charset="0"/>
            </a:endParaRP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49342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End!  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8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98</Words>
  <Application>Microsoft Office PowerPoint</Application>
  <PresentationFormat>Widescreen</PresentationFormat>
  <Paragraphs>93</Paragraphs>
  <Slides>92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92</vt:i4>
      </vt:variant>
    </vt:vector>
  </HeadingPairs>
  <TitlesOfParts>
    <vt:vector size="97" baseType="lpstr">
      <vt:lpstr>Arial</vt:lpstr>
      <vt:lpstr>Calibri</vt:lpstr>
      <vt:lpstr>Calibri Light</vt:lpstr>
      <vt:lpstr>Century Gothic</vt:lpstr>
      <vt:lpstr>Office Theme</vt:lpstr>
      <vt:lpstr>Short Vowel Sounds</vt:lpstr>
      <vt:lpstr>mop</vt:lpstr>
      <vt:lpstr>dim</vt:lpstr>
      <vt:lpstr>nod</vt:lpstr>
      <vt:lpstr>fig</vt:lpstr>
      <vt:lpstr>pen</vt:lpstr>
      <vt:lpstr>pod</vt:lpstr>
      <vt:lpstr>drab</vt:lpstr>
      <vt:lpstr>run</vt:lpstr>
      <vt:lpstr>strip</vt:lpstr>
      <vt:lpstr>struck</vt:lpstr>
      <vt:lpstr>drug</vt:lpstr>
      <vt:lpstr>crop</vt:lpstr>
      <vt:lpstr>string</vt:lpstr>
      <vt:lpstr>trust</vt:lpstr>
      <vt:lpstr>stop</vt:lpstr>
      <vt:lpstr>pet</vt:lpstr>
      <vt:lpstr>slip</vt:lpstr>
      <vt:lpstr>sock</vt:lpstr>
      <vt:lpstr>track</vt:lpstr>
      <vt:lpstr>band</vt:lpstr>
      <vt:lpstr>stop</vt:lpstr>
      <vt:lpstr>hid</vt:lpstr>
      <vt:lpstr>got</vt:lpstr>
      <vt:lpstr>mom</vt:lpstr>
      <vt:lpstr>miss</vt:lpstr>
      <vt:lpstr>hop</vt:lpstr>
      <vt:lpstr>drop</vt:lpstr>
      <vt:lpstr>zip</vt:lpstr>
      <vt:lpstr>crib</vt:lpstr>
      <vt:lpstr>strap</vt:lpstr>
      <vt:lpstr>truck</vt:lpstr>
      <vt:lpstr>disk</vt:lpstr>
      <vt:lpstr>trash</vt:lpstr>
      <vt:lpstr>grab</vt:lpstr>
      <vt:lpstr>red</vt:lpstr>
      <vt:lpstr>dust</vt:lpstr>
      <vt:lpstr>web</vt:lpstr>
      <vt:lpstr>let</vt:lpstr>
      <vt:lpstr>gust</vt:lpstr>
      <vt:lpstr>cut</vt:lpstr>
      <vt:lpstr>bring</vt:lpstr>
      <vt:lpstr>step</vt:lpstr>
      <vt:lpstr>sit</vt:lpstr>
      <vt:lpstr>list</vt:lpstr>
      <vt:lpstr>bend</vt:lpstr>
      <vt:lpstr>rot</vt:lpstr>
      <vt:lpstr>west</vt:lpstr>
      <vt:lpstr>pot</vt:lpstr>
      <vt:lpstr>win</vt:lpstr>
      <vt:lpstr>stand</vt:lpstr>
      <vt:lpstr>sun</vt:lpstr>
      <vt:lpstr>trap</vt:lpstr>
      <vt:lpstr>fish</vt:lpstr>
      <vt:lpstr>splash</vt:lpstr>
      <vt:lpstr>drag</vt:lpstr>
      <vt:lpstr>dress</vt:lpstr>
      <vt:lpstr>dot</vt:lpstr>
      <vt:lpstr>drum</vt:lpstr>
      <vt:lpstr>get</vt:lpstr>
      <vt:lpstr>wig</vt:lpstr>
      <vt:lpstr>stand</vt:lpstr>
      <vt:lpstr>rest</vt:lpstr>
      <vt:lpstr>must</vt:lpstr>
      <vt:lpstr>clap</vt:lpstr>
      <vt:lpstr>rip</vt:lpstr>
      <vt:lpstr>last</vt:lpstr>
      <vt:lpstr>cob</vt:lpstr>
      <vt:lpstr>mug</vt:lpstr>
      <vt:lpstr>pin</vt:lpstr>
      <vt:lpstr>lid</vt:lpstr>
      <vt:lpstr>nest</vt:lpstr>
      <vt:lpstr>stamp</vt:lpstr>
      <vt:lpstr>red</vt:lpstr>
      <vt:lpstr>grim</vt:lpstr>
      <vt:lpstr>crash</vt:lpstr>
      <vt:lpstr>split</vt:lpstr>
      <vt:lpstr>top</vt:lpstr>
      <vt:lpstr>ship</vt:lpstr>
      <vt:lpstr>frog</vt:lpstr>
      <vt:lpstr>grass</vt:lpstr>
      <vt:lpstr>strum</vt:lpstr>
      <vt:lpstr>bump</vt:lpstr>
      <vt:lpstr>best</vt:lpstr>
      <vt:lpstr>wet</vt:lpstr>
      <vt:lpstr>rock</vt:lpstr>
      <vt:lpstr>went</vt:lpstr>
      <vt:lpstr>class</vt:lpstr>
      <vt:lpstr>black</vt:lpstr>
      <vt:lpstr>flip</vt:lpstr>
      <vt:lpstr>dad</vt:lpstr>
      <vt:lpstr>The End!   </vt:lpstr>
    </vt:vector>
  </TitlesOfParts>
  <Company>BISD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Vowel Sounds</dc:title>
  <dc:creator>Nora Clarke</dc:creator>
  <cp:lastModifiedBy>Nora Clarke</cp:lastModifiedBy>
  <cp:revision>4</cp:revision>
  <dcterms:created xsi:type="dcterms:W3CDTF">2019-08-19T13:52:41Z</dcterms:created>
  <dcterms:modified xsi:type="dcterms:W3CDTF">2019-08-19T17:38:35Z</dcterms:modified>
</cp:coreProperties>
</file>