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7315200" cy="10058400"/>
  <p:notesSz cx="6985000" cy="92837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7" roundtripDataSignature="AMtx7mgxdKfqWCebbt2sHnnXowQMYzOR/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4" d="100"/>
          <a:sy n="44" d="100"/>
        </p:scale>
        <p:origin x="70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customschemas.google.com/relationships/presentationmetadata" Target="metadata"/><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ableStyles" Target="tableStyles.xml"/><Relationship Id="rId10" Type="http://schemas.openxmlformats.org/officeDocument/2006/relationships/theme" Target="theme/theme1.xml"/><Relationship Id="rId4" Type="http://schemas.openxmlformats.org/officeDocument/2006/relationships/notesMaster" Target="notesMasters/notes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26833" cy="465797"/>
          </a:xfrm>
          <a:prstGeom prst="rect">
            <a:avLst/>
          </a:prstGeom>
          <a:noFill/>
          <a:ln>
            <a:noFill/>
          </a:ln>
        </p:spPr>
        <p:txBody>
          <a:bodyPr spcFirstLastPara="1" wrap="square" lIns="92950" tIns="46475" rIns="92950" bIns="46475"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956550" y="0"/>
            <a:ext cx="3026833" cy="465797"/>
          </a:xfrm>
          <a:prstGeom prst="rect">
            <a:avLst/>
          </a:prstGeom>
          <a:noFill/>
          <a:ln>
            <a:noFill/>
          </a:ln>
        </p:spPr>
        <p:txBody>
          <a:bodyPr spcFirstLastPara="1" wrap="square" lIns="92950" tIns="46475" rIns="92950" bIns="46475"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2352675" y="1160463"/>
            <a:ext cx="2279650" cy="31337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98500" y="4467781"/>
            <a:ext cx="5588000" cy="3655457"/>
          </a:xfrm>
          <a:prstGeom prst="rect">
            <a:avLst/>
          </a:prstGeom>
          <a:noFill/>
          <a:ln>
            <a:noFill/>
          </a:ln>
        </p:spPr>
        <p:txBody>
          <a:bodyPr spcFirstLastPara="1" wrap="square" lIns="92950" tIns="46475" rIns="92950" bIns="46475"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17904"/>
            <a:ext cx="3026833" cy="465796"/>
          </a:xfrm>
          <a:prstGeom prst="rect">
            <a:avLst/>
          </a:prstGeom>
          <a:noFill/>
          <a:ln>
            <a:noFill/>
          </a:ln>
        </p:spPr>
        <p:txBody>
          <a:bodyPr spcFirstLastPara="1" wrap="square" lIns="92950" tIns="46475" rIns="92950" bIns="46475"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956550" y="8817904"/>
            <a:ext cx="3026833" cy="465796"/>
          </a:xfrm>
          <a:prstGeom prst="rect">
            <a:avLst/>
          </a:prstGeom>
          <a:noFill/>
          <a:ln>
            <a:noFill/>
          </a:ln>
        </p:spPr>
        <p:txBody>
          <a:bodyPr spcFirstLastPara="1" wrap="square" lIns="92950" tIns="46475" rIns="92950" bIns="46475"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98500" y="4467781"/>
            <a:ext cx="5588000" cy="3655457"/>
          </a:xfrm>
          <a:prstGeom prst="rect">
            <a:avLst/>
          </a:prstGeom>
        </p:spPr>
        <p:txBody>
          <a:bodyPr spcFirstLastPara="1" wrap="square" lIns="92950" tIns="46475" rIns="92950" bIns="46475"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2352675" y="1160463"/>
            <a:ext cx="2279650" cy="31337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5dccf47bd7_0_6:notes"/>
          <p:cNvSpPr txBox="1">
            <a:spLocks noGrp="1"/>
          </p:cNvSpPr>
          <p:nvPr>
            <p:ph type="body" idx="1"/>
          </p:nvPr>
        </p:nvSpPr>
        <p:spPr>
          <a:xfrm>
            <a:off x="698500" y="4467781"/>
            <a:ext cx="5588100" cy="3655500"/>
          </a:xfrm>
          <a:prstGeom prst="rect">
            <a:avLst/>
          </a:prstGeom>
        </p:spPr>
        <p:txBody>
          <a:bodyPr spcFirstLastPara="1" wrap="square" lIns="92950" tIns="46475" rIns="92950" bIns="46475" anchor="t" anchorCtr="0">
            <a:noAutofit/>
          </a:bodyPr>
          <a:lstStyle/>
          <a:p>
            <a:pPr marL="0" lvl="0" indent="0" algn="l" rtl="0">
              <a:spcBef>
                <a:spcPts val="0"/>
              </a:spcBef>
              <a:spcAft>
                <a:spcPts val="0"/>
              </a:spcAft>
              <a:buNone/>
            </a:pPr>
            <a:endParaRPr/>
          </a:p>
        </p:txBody>
      </p:sp>
      <p:sp>
        <p:nvSpPr>
          <p:cNvPr id="98" name="Google Shape;98;g5dccf47bd7_0_6:notes"/>
          <p:cNvSpPr>
            <a:spLocks noGrp="1" noRot="1" noChangeAspect="1"/>
          </p:cNvSpPr>
          <p:nvPr>
            <p:ph type="sldImg" idx="2"/>
          </p:nvPr>
        </p:nvSpPr>
        <p:spPr>
          <a:xfrm>
            <a:off x="2352675" y="1160463"/>
            <a:ext cx="2279650" cy="31337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3"/>
          <p:cNvSpPr txBox="1">
            <a:spLocks noGrp="1"/>
          </p:cNvSpPr>
          <p:nvPr>
            <p:ph type="ctrTitle"/>
          </p:nvPr>
        </p:nvSpPr>
        <p:spPr>
          <a:xfrm>
            <a:off x="548640" y="1646133"/>
            <a:ext cx="6217920" cy="3501813"/>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4800"/>
              <a:buFont typeface="Calibri"/>
              <a:buNone/>
              <a:defRPr sz="4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3"/>
          <p:cNvSpPr txBox="1">
            <a:spLocks noGrp="1"/>
          </p:cNvSpPr>
          <p:nvPr>
            <p:ph type="subTitle" idx="1"/>
          </p:nvPr>
        </p:nvSpPr>
        <p:spPr>
          <a:xfrm>
            <a:off x="914400" y="5282989"/>
            <a:ext cx="5486400" cy="2428451"/>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800"/>
              </a:spcBef>
              <a:spcAft>
                <a:spcPts val="0"/>
              </a:spcAft>
              <a:buClr>
                <a:schemeClr val="dk1"/>
              </a:buClr>
              <a:buSzPts val="1920"/>
              <a:buNone/>
              <a:defRPr sz="1920"/>
            </a:lvl1pPr>
            <a:lvl2pPr lvl="1" algn="ctr">
              <a:lnSpc>
                <a:spcPct val="90000"/>
              </a:lnSpc>
              <a:spcBef>
                <a:spcPts val="400"/>
              </a:spcBef>
              <a:spcAft>
                <a:spcPts val="0"/>
              </a:spcAft>
              <a:buClr>
                <a:schemeClr val="dk1"/>
              </a:buClr>
              <a:buSzPts val="1600"/>
              <a:buNone/>
              <a:defRPr sz="1600"/>
            </a:lvl2pPr>
            <a:lvl3pPr lvl="2" algn="ctr">
              <a:lnSpc>
                <a:spcPct val="90000"/>
              </a:lnSpc>
              <a:spcBef>
                <a:spcPts val="400"/>
              </a:spcBef>
              <a:spcAft>
                <a:spcPts val="0"/>
              </a:spcAft>
              <a:buClr>
                <a:schemeClr val="dk1"/>
              </a:buClr>
              <a:buSzPts val="1440"/>
              <a:buNone/>
              <a:defRPr sz="1440"/>
            </a:lvl3pPr>
            <a:lvl4pPr lvl="3" algn="ctr">
              <a:lnSpc>
                <a:spcPct val="90000"/>
              </a:lnSpc>
              <a:spcBef>
                <a:spcPts val="400"/>
              </a:spcBef>
              <a:spcAft>
                <a:spcPts val="0"/>
              </a:spcAft>
              <a:buClr>
                <a:schemeClr val="dk1"/>
              </a:buClr>
              <a:buSzPts val="1280"/>
              <a:buNone/>
              <a:defRPr sz="1280"/>
            </a:lvl4pPr>
            <a:lvl5pPr lvl="4" algn="ctr">
              <a:lnSpc>
                <a:spcPct val="90000"/>
              </a:lnSpc>
              <a:spcBef>
                <a:spcPts val="400"/>
              </a:spcBef>
              <a:spcAft>
                <a:spcPts val="0"/>
              </a:spcAft>
              <a:buClr>
                <a:schemeClr val="dk1"/>
              </a:buClr>
              <a:buSzPts val="1280"/>
              <a:buNone/>
              <a:defRPr sz="1280"/>
            </a:lvl5pPr>
            <a:lvl6pPr lvl="5" algn="ctr">
              <a:lnSpc>
                <a:spcPct val="90000"/>
              </a:lnSpc>
              <a:spcBef>
                <a:spcPts val="400"/>
              </a:spcBef>
              <a:spcAft>
                <a:spcPts val="0"/>
              </a:spcAft>
              <a:buClr>
                <a:schemeClr val="dk1"/>
              </a:buClr>
              <a:buSzPts val="1280"/>
              <a:buNone/>
              <a:defRPr sz="1280"/>
            </a:lvl6pPr>
            <a:lvl7pPr lvl="6" algn="ctr">
              <a:lnSpc>
                <a:spcPct val="90000"/>
              </a:lnSpc>
              <a:spcBef>
                <a:spcPts val="400"/>
              </a:spcBef>
              <a:spcAft>
                <a:spcPts val="0"/>
              </a:spcAft>
              <a:buClr>
                <a:schemeClr val="dk1"/>
              </a:buClr>
              <a:buSzPts val="1280"/>
              <a:buNone/>
              <a:defRPr sz="1280"/>
            </a:lvl7pPr>
            <a:lvl8pPr lvl="7" algn="ctr">
              <a:lnSpc>
                <a:spcPct val="90000"/>
              </a:lnSpc>
              <a:spcBef>
                <a:spcPts val="400"/>
              </a:spcBef>
              <a:spcAft>
                <a:spcPts val="0"/>
              </a:spcAft>
              <a:buClr>
                <a:schemeClr val="dk1"/>
              </a:buClr>
              <a:buSzPts val="1280"/>
              <a:buNone/>
              <a:defRPr sz="1280"/>
            </a:lvl8pPr>
            <a:lvl9pPr lvl="8" algn="ctr">
              <a:lnSpc>
                <a:spcPct val="90000"/>
              </a:lnSpc>
              <a:spcBef>
                <a:spcPts val="400"/>
              </a:spcBef>
              <a:spcAft>
                <a:spcPts val="0"/>
              </a:spcAft>
              <a:buClr>
                <a:schemeClr val="dk1"/>
              </a:buClr>
              <a:buSzPts val="1280"/>
              <a:buNone/>
              <a:defRPr sz="1280"/>
            </a:lvl9pPr>
          </a:lstStyle>
          <a:p>
            <a:endParaRPr/>
          </a:p>
        </p:txBody>
      </p:sp>
      <p:sp>
        <p:nvSpPr>
          <p:cNvPr id="18" name="Google Shape;18;p3"/>
          <p:cNvSpPr txBox="1">
            <a:spLocks noGrp="1"/>
          </p:cNvSpPr>
          <p:nvPr>
            <p:ph type="dt" idx="10"/>
          </p:nvPr>
        </p:nvSpPr>
        <p:spPr>
          <a:xfrm>
            <a:off x="502920" y="9322649"/>
            <a:ext cx="1645920" cy="535517"/>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3"/>
          <p:cNvSpPr txBox="1">
            <a:spLocks noGrp="1"/>
          </p:cNvSpPr>
          <p:nvPr>
            <p:ph type="ftr" idx="11"/>
          </p:nvPr>
        </p:nvSpPr>
        <p:spPr>
          <a:xfrm>
            <a:off x="2423160" y="9322649"/>
            <a:ext cx="2468880" cy="53551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3"/>
          <p:cNvSpPr txBox="1">
            <a:spLocks noGrp="1"/>
          </p:cNvSpPr>
          <p:nvPr>
            <p:ph type="sldNum" idx="12"/>
          </p:nvPr>
        </p:nvSpPr>
        <p:spPr>
          <a:xfrm>
            <a:off x="5166360" y="9322649"/>
            <a:ext cx="1645920" cy="535517"/>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2"/>
          <p:cNvSpPr txBox="1">
            <a:spLocks noGrp="1"/>
          </p:cNvSpPr>
          <p:nvPr>
            <p:ph type="title"/>
          </p:nvPr>
        </p:nvSpPr>
        <p:spPr>
          <a:xfrm>
            <a:off x="502920" y="535519"/>
            <a:ext cx="6309360" cy="1944159"/>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2"/>
          <p:cNvSpPr txBox="1">
            <a:spLocks noGrp="1"/>
          </p:cNvSpPr>
          <p:nvPr>
            <p:ph type="body" idx="1"/>
          </p:nvPr>
        </p:nvSpPr>
        <p:spPr>
          <a:xfrm rot="5400000">
            <a:off x="466618" y="2713885"/>
            <a:ext cx="6381962" cy="630936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00"/>
              </a:spcBef>
              <a:spcAft>
                <a:spcPts val="0"/>
              </a:spcAft>
              <a:buClr>
                <a:schemeClr val="dk1"/>
              </a:buClr>
              <a:buSzPts val="1800"/>
              <a:buChar char="•"/>
              <a:defRPr/>
            </a:lvl1pPr>
            <a:lvl2pPr marL="914400" lvl="1" indent="-342900" algn="l">
              <a:lnSpc>
                <a:spcPct val="90000"/>
              </a:lnSpc>
              <a:spcBef>
                <a:spcPts val="400"/>
              </a:spcBef>
              <a:spcAft>
                <a:spcPts val="0"/>
              </a:spcAft>
              <a:buClr>
                <a:schemeClr val="dk1"/>
              </a:buClr>
              <a:buSzPts val="1800"/>
              <a:buChar char="•"/>
              <a:defRPr/>
            </a:lvl2pPr>
            <a:lvl3pPr marL="1371600" lvl="2" indent="-342900" algn="l">
              <a:lnSpc>
                <a:spcPct val="90000"/>
              </a:lnSpc>
              <a:spcBef>
                <a:spcPts val="400"/>
              </a:spcBef>
              <a:spcAft>
                <a:spcPts val="0"/>
              </a:spcAft>
              <a:buClr>
                <a:schemeClr val="dk1"/>
              </a:buClr>
              <a:buSzPts val="1800"/>
              <a:buChar char="•"/>
              <a:defRPr/>
            </a:lvl3pPr>
            <a:lvl4pPr marL="1828800" lvl="3" indent="-342900" algn="l">
              <a:lnSpc>
                <a:spcPct val="90000"/>
              </a:lnSpc>
              <a:spcBef>
                <a:spcPts val="400"/>
              </a:spcBef>
              <a:spcAft>
                <a:spcPts val="0"/>
              </a:spcAft>
              <a:buClr>
                <a:schemeClr val="dk1"/>
              </a:buClr>
              <a:buSzPts val="1800"/>
              <a:buChar char="•"/>
              <a:defRPr/>
            </a:lvl4pPr>
            <a:lvl5pPr marL="2286000" lvl="4" indent="-342900" algn="l">
              <a:lnSpc>
                <a:spcPct val="90000"/>
              </a:lnSpc>
              <a:spcBef>
                <a:spcPts val="400"/>
              </a:spcBef>
              <a:spcAft>
                <a:spcPts val="0"/>
              </a:spcAft>
              <a:buClr>
                <a:schemeClr val="dk1"/>
              </a:buClr>
              <a:buSzPts val="1800"/>
              <a:buChar char="•"/>
              <a:defRPr/>
            </a:lvl5pPr>
            <a:lvl6pPr marL="2743200" lvl="5" indent="-342900" algn="l">
              <a:lnSpc>
                <a:spcPct val="90000"/>
              </a:lnSpc>
              <a:spcBef>
                <a:spcPts val="400"/>
              </a:spcBef>
              <a:spcAft>
                <a:spcPts val="0"/>
              </a:spcAft>
              <a:buClr>
                <a:schemeClr val="dk1"/>
              </a:buClr>
              <a:buSzPts val="1800"/>
              <a:buChar char="•"/>
              <a:defRPr/>
            </a:lvl6pPr>
            <a:lvl7pPr marL="3200400" lvl="6" indent="-342900" algn="l">
              <a:lnSpc>
                <a:spcPct val="90000"/>
              </a:lnSpc>
              <a:spcBef>
                <a:spcPts val="400"/>
              </a:spcBef>
              <a:spcAft>
                <a:spcPts val="0"/>
              </a:spcAft>
              <a:buClr>
                <a:schemeClr val="dk1"/>
              </a:buClr>
              <a:buSzPts val="1800"/>
              <a:buChar char="•"/>
              <a:defRPr/>
            </a:lvl7pPr>
            <a:lvl8pPr marL="3657600" lvl="7" indent="-342900" algn="l">
              <a:lnSpc>
                <a:spcPct val="90000"/>
              </a:lnSpc>
              <a:spcBef>
                <a:spcPts val="400"/>
              </a:spcBef>
              <a:spcAft>
                <a:spcPts val="0"/>
              </a:spcAft>
              <a:buClr>
                <a:schemeClr val="dk1"/>
              </a:buClr>
              <a:buSzPts val="1800"/>
              <a:buChar char="•"/>
              <a:defRPr/>
            </a:lvl8pPr>
            <a:lvl9pPr marL="4114800" lvl="8" indent="-342900" algn="l">
              <a:lnSpc>
                <a:spcPct val="90000"/>
              </a:lnSpc>
              <a:spcBef>
                <a:spcPts val="400"/>
              </a:spcBef>
              <a:spcAft>
                <a:spcPts val="0"/>
              </a:spcAft>
              <a:buClr>
                <a:schemeClr val="dk1"/>
              </a:buClr>
              <a:buSzPts val="1800"/>
              <a:buChar char="•"/>
              <a:defRPr/>
            </a:lvl9pPr>
          </a:lstStyle>
          <a:p>
            <a:endParaRPr/>
          </a:p>
        </p:txBody>
      </p:sp>
      <p:sp>
        <p:nvSpPr>
          <p:cNvPr id="75" name="Google Shape;75;p12"/>
          <p:cNvSpPr txBox="1">
            <a:spLocks noGrp="1"/>
          </p:cNvSpPr>
          <p:nvPr>
            <p:ph type="dt" idx="10"/>
          </p:nvPr>
        </p:nvSpPr>
        <p:spPr>
          <a:xfrm>
            <a:off x="502920" y="9322649"/>
            <a:ext cx="1645920" cy="535517"/>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2"/>
          <p:cNvSpPr txBox="1">
            <a:spLocks noGrp="1"/>
          </p:cNvSpPr>
          <p:nvPr>
            <p:ph type="ftr" idx="11"/>
          </p:nvPr>
        </p:nvSpPr>
        <p:spPr>
          <a:xfrm>
            <a:off x="2423160" y="9322649"/>
            <a:ext cx="2468880" cy="53551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2"/>
          <p:cNvSpPr txBox="1">
            <a:spLocks noGrp="1"/>
          </p:cNvSpPr>
          <p:nvPr>
            <p:ph type="sldNum" idx="12"/>
          </p:nvPr>
        </p:nvSpPr>
        <p:spPr>
          <a:xfrm>
            <a:off x="5166360" y="9322649"/>
            <a:ext cx="1645920" cy="535517"/>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3"/>
          <p:cNvSpPr txBox="1">
            <a:spLocks noGrp="1"/>
          </p:cNvSpPr>
          <p:nvPr>
            <p:ph type="title"/>
          </p:nvPr>
        </p:nvSpPr>
        <p:spPr>
          <a:xfrm rot="5400000">
            <a:off x="1761595" y="4008861"/>
            <a:ext cx="8524029" cy="157734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3"/>
          <p:cNvSpPr txBox="1">
            <a:spLocks noGrp="1"/>
          </p:cNvSpPr>
          <p:nvPr>
            <p:ph type="body" idx="1"/>
          </p:nvPr>
        </p:nvSpPr>
        <p:spPr>
          <a:xfrm rot="5400000">
            <a:off x="-1438804" y="2477241"/>
            <a:ext cx="8524029" cy="464058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00"/>
              </a:spcBef>
              <a:spcAft>
                <a:spcPts val="0"/>
              </a:spcAft>
              <a:buClr>
                <a:schemeClr val="dk1"/>
              </a:buClr>
              <a:buSzPts val="1800"/>
              <a:buChar char="•"/>
              <a:defRPr/>
            </a:lvl1pPr>
            <a:lvl2pPr marL="914400" lvl="1" indent="-342900" algn="l">
              <a:lnSpc>
                <a:spcPct val="90000"/>
              </a:lnSpc>
              <a:spcBef>
                <a:spcPts val="400"/>
              </a:spcBef>
              <a:spcAft>
                <a:spcPts val="0"/>
              </a:spcAft>
              <a:buClr>
                <a:schemeClr val="dk1"/>
              </a:buClr>
              <a:buSzPts val="1800"/>
              <a:buChar char="•"/>
              <a:defRPr/>
            </a:lvl2pPr>
            <a:lvl3pPr marL="1371600" lvl="2" indent="-342900" algn="l">
              <a:lnSpc>
                <a:spcPct val="90000"/>
              </a:lnSpc>
              <a:spcBef>
                <a:spcPts val="400"/>
              </a:spcBef>
              <a:spcAft>
                <a:spcPts val="0"/>
              </a:spcAft>
              <a:buClr>
                <a:schemeClr val="dk1"/>
              </a:buClr>
              <a:buSzPts val="1800"/>
              <a:buChar char="•"/>
              <a:defRPr/>
            </a:lvl3pPr>
            <a:lvl4pPr marL="1828800" lvl="3" indent="-342900" algn="l">
              <a:lnSpc>
                <a:spcPct val="90000"/>
              </a:lnSpc>
              <a:spcBef>
                <a:spcPts val="400"/>
              </a:spcBef>
              <a:spcAft>
                <a:spcPts val="0"/>
              </a:spcAft>
              <a:buClr>
                <a:schemeClr val="dk1"/>
              </a:buClr>
              <a:buSzPts val="1800"/>
              <a:buChar char="•"/>
              <a:defRPr/>
            </a:lvl4pPr>
            <a:lvl5pPr marL="2286000" lvl="4" indent="-342900" algn="l">
              <a:lnSpc>
                <a:spcPct val="90000"/>
              </a:lnSpc>
              <a:spcBef>
                <a:spcPts val="400"/>
              </a:spcBef>
              <a:spcAft>
                <a:spcPts val="0"/>
              </a:spcAft>
              <a:buClr>
                <a:schemeClr val="dk1"/>
              </a:buClr>
              <a:buSzPts val="1800"/>
              <a:buChar char="•"/>
              <a:defRPr/>
            </a:lvl5pPr>
            <a:lvl6pPr marL="2743200" lvl="5" indent="-342900" algn="l">
              <a:lnSpc>
                <a:spcPct val="90000"/>
              </a:lnSpc>
              <a:spcBef>
                <a:spcPts val="400"/>
              </a:spcBef>
              <a:spcAft>
                <a:spcPts val="0"/>
              </a:spcAft>
              <a:buClr>
                <a:schemeClr val="dk1"/>
              </a:buClr>
              <a:buSzPts val="1800"/>
              <a:buChar char="•"/>
              <a:defRPr/>
            </a:lvl6pPr>
            <a:lvl7pPr marL="3200400" lvl="6" indent="-342900" algn="l">
              <a:lnSpc>
                <a:spcPct val="90000"/>
              </a:lnSpc>
              <a:spcBef>
                <a:spcPts val="400"/>
              </a:spcBef>
              <a:spcAft>
                <a:spcPts val="0"/>
              </a:spcAft>
              <a:buClr>
                <a:schemeClr val="dk1"/>
              </a:buClr>
              <a:buSzPts val="1800"/>
              <a:buChar char="•"/>
              <a:defRPr/>
            </a:lvl7pPr>
            <a:lvl8pPr marL="3657600" lvl="7" indent="-342900" algn="l">
              <a:lnSpc>
                <a:spcPct val="90000"/>
              </a:lnSpc>
              <a:spcBef>
                <a:spcPts val="400"/>
              </a:spcBef>
              <a:spcAft>
                <a:spcPts val="0"/>
              </a:spcAft>
              <a:buClr>
                <a:schemeClr val="dk1"/>
              </a:buClr>
              <a:buSzPts val="1800"/>
              <a:buChar char="•"/>
              <a:defRPr/>
            </a:lvl8pPr>
            <a:lvl9pPr marL="4114800" lvl="8" indent="-342900" algn="l">
              <a:lnSpc>
                <a:spcPct val="90000"/>
              </a:lnSpc>
              <a:spcBef>
                <a:spcPts val="400"/>
              </a:spcBef>
              <a:spcAft>
                <a:spcPts val="0"/>
              </a:spcAft>
              <a:buClr>
                <a:schemeClr val="dk1"/>
              </a:buClr>
              <a:buSzPts val="1800"/>
              <a:buChar char="•"/>
              <a:defRPr/>
            </a:lvl9pPr>
          </a:lstStyle>
          <a:p>
            <a:endParaRPr/>
          </a:p>
        </p:txBody>
      </p:sp>
      <p:sp>
        <p:nvSpPr>
          <p:cNvPr id="81" name="Google Shape;81;p13"/>
          <p:cNvSpPr txBox="1">
            <a:spLocks noGrp="1"/>
          </p:cNvSpPr>
          <p:nvPr>
            <p:ph type="dt" idx="10"/>
          </p:nvPr>
        </p:nvSpPr>
        <p:spPr>
          <a:xfrm>
            <a:off x="502920" y="9322649"/>
            <a:ext cx="1645920" cy="535517"/>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3"/>
          <p:cNvSpPr txBox="1">
            <a:spLocks noGrp="1"/>
          </p:cNvSpPr>
          <p:nvPr>
            <p:ph type="ftr" idx="11"/>
          </p:nvPr>
        </p:nvSpPr>
        <p:spPr>
          <a:xfrm>
            <a:off x="2423160" y="9322649"/>
            <a:ext cx="2468880" cy="53551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3"/>
          <p:cNvSpPr txBox="1">
            <a:spLocks noGrp="1"/>
          </p:cNvSpPr>
          <p:nvPr>
            <p:ph type="sldNum" idx="12"/>
          </p:nvPr>
        </p:nvSpPr>
        <p:spPr>
          <a:xfrm>
            <a:off x="5166360" y="9322649"/>
            <a:ext cx="1645920" cy="535517"/>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4"/>
          <p:cNvSpPr txBox="1">
            <a:spLocks noGrp="1"/>
          </p:cNvSpPr>
          <p:nvPr>
            <p:ph type="title"/>
          </p:nvPr>
        </p:nvSpPr>
        <p:spPr>
          <a:xfrm>
            <a:off x="502920" y="535519"/>
            <a:ext cx="6309360" cy="1944159"/>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4"/>
          <p:cNvSpPr txBox="1">
            <a:spLocks noGrp="1"/>
          </p:cNvSpPr>
          <p:nvPr>
            <p:ph type="body" idx="1"/>
          </p:nvPr>
        </p:nvSpPr>
        <p:spPr>
          <a:xfrm>
            <a:off x="502920" y="2677584"/>
            <a:ext cx="6309360" cy="6381962"/>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00"/>
              </a:spcBef>
              <a:spcAft>
                <a:spcPts val="0"/>
              </a:spcAft>
              <a:buClr>
                <a:schemeClr val="dk1"/>
              </a:buClr>
              <a:buSzPts val="1800"/>
              <a:buChar char="•"/>
              <a:defRPr/>
            </a:lvl1pPr>
            <a:lvl2pPr marL="914400" lvl="1" indent="-342900" algn="l">
              <a:lnSpc>
                <a:spcPct val="90000"/>
              </a:lnSpc>
              <a:spcBef>
                <a:spcPts val="400"/>
              </a:spcBef>
              <a:spcAft>
                <a:spcPts val="0"/>
              </a:spcAft>
              <a:buClr>
                <a:schemeClr val="dk1"/>
              </a:buClr>
              <a:buSzPts val="1800"/>
              <a:buChar char="•"/>
              <a:defRPr/>
            </a:lvl2pPr>
            <a:lvl3pPr marL="1371600" lvl="2" indent="-342900" algn="l">
              <a:lnSpc>
                <a:spcPct val="90000"/>
              </a:lnSpc>
              <a:spcBef>
                <a:spcPts val="400"/>
              </a:spcBef>
              <a:spcAft>
                <a:spcPts val="0"/>
              </a:spcAft>
              <a:buClr>
                <a:schemeClr val="dk1"/>
              </a:buClr>
              <a:buSzPts val="1800"/>
              <a:buChar char="•"/>
              <a:defRPr/>
            </a:lvl3pPr>
            <a:lvl4pPr marL="1828800" lvl="3" indent="-342900" algn="l">
              <a:lnSpc>
                <a:spcPct val="90000"/>
              </a:lnSpc>
              <a:spcBef>
                <a:spcPts val="400"/>
              </a:spcBef>
              <a:spcAft>
                <a:spcPts val="0"/>
              </a:spcAft>
              <a:buClr>
                <a:schemeClr val="dk1"/>
              </a:buClr>
              <a:buSzPts val="1800"/>
              <a:buChar char="•"/>
              <a:defRPr/>
            </a:lvl4pPr>
            <a:lvl5pPr marL="2286000" lvl="4" indent="-342900" algn="l">
              <a:lnSpc>
                <a:spcPct val="90000"/>
              </a:lnSpc>
              <a:spcBef>
                <a:spcPts val="400"/>
              </a:spcBef>
              <a:spcAft>
                <a:spcPts val="0"/>
              </a:spcAft>
              <a:buClr>
                <a:schemeClr val="dk1"/>
              </a:buClr>
              <a:buSzPts val="1800"/>
              <a:buChar char="•"/>
              <a:defRPr/>
            </a:lvl5pPr>
            <a:lvl6pPr marL="2743200" lvl="5" indent="-342900" algn="l">
              <a:lnSpc>
                <a:spcPct val="90000"/>
              </a:lnSpc>
              <a:spcBef>
                <a:spcPts val="400"/>
              </a:spcBef>
              <a:spcAft>
                <a:spcPts val="0"/>
              </a:spcAft>
              <a:buClr>
                <a:schemeClr val="dk1"/>
              </a:buClr>
              <a:buSzPts val="1800"/>
              <a:buChar char="•"/>
              <a:defRPr/>
            </a:lvl6pPr>
            <a:lvl7pPr marL="3200400" lvl="6" indent="-342900" algn="l">
              <a:lnSpc>
                <a:spcPct val="90000"/>
              </a:lnSpc>
              <a:spcBef>
                <a:spcPts val="400"/>
              </a:spcBef>
              <a:spcAft>
                <a:spcPts val="0"/>
              </a:spcAft>
              <a:buClr>
                <a:schemeClr val="dk1"/>
              </a:buClr>
              <a:buSzPts val="1800"/>
              <a:buChar char="•"/>
              <a:defRPr/>
            </a:lvl7pPr>
            <a:lvl8pPr marL="3657600" lvl="7" indent="-342900" algn="l">
              <a:lnSpc>
                <a:spcPct val="90000"/>
              </a:lnSpc>
              <a:spcBef>
                <a:spcPts val="400"/>
              </a:spcBef>
              <a:spcAft>
                <a:spcPts val="0"/>
              </a:spcAft>
              <a:buClr>
                <a:schemeClr val="dk1"/>
              </a:buClr>
              <a:buSzPts val="1800"/>
              <a:buChar char="•"/>
              <a:defRPr/>
            </a:lvl8pPr>
            <a:lvl9pPr marL="4114800" lvl="8" indent="-342900" algn="l">
              <a:lnSpc>
                <a:spcPct val="90000"/>
              </a:lnSpc>
              <a:spcBef>
                <a:spcPts val="400"/>
              </a:spcBef>
              <a:spcAft>
                <a:spcPts val="0"/>
              </a:spcAft>
              <a:buClr>
                <a:schemeClr val="dk1"/>
              </a:buClr>
              <a:buSzPts val="1800"/>
              <a:buChar char="•"/>
              <a:defRPr/>
            </a:lvl9pPr>
          </a:lstStyle>
          <a:p>
            <a:endParaRPr/>
          </a:p>
        </p:txBody>
      </p:sp>
      <p:sp>
        <p:nvSpPr>
          <p:cNvPr id="24" name="Google Shape;24;p4"/>
          <p:cNvSpPr txBox="1">
            <a:spLocks noGrp="1"/>
          </p:cNvSpPr>
          <p:nvPr>
            <p:ph type="dt" idx="10"/>
          </p:nvPr>
        </p:nvSpPr>
        <p:spPr>
          <a:xfrm>
            <a:off x="502920" y="9322649"/>
            <a:ext cx="1645920" cy="535517"/>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4"/>
          <p:cNvSpPr txBox="1">
            <a:spLocks noGrp="1"/>
          </p:cNvSpPr>
          <p:nvPr>
            <p:ph type="ftr" idx="11"/>
          </p:nvPr>
        </p:nvSpPr>
        <p:spPr>
          <a:xfrm>
            <a:off x="2423160" y="9322649"/>
            <a:ext cx="2468880" cy="53551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4"/>
          <p:cNvSpPr txBox="1">
            <a:spLocks noGrp="1"/>
          </p:cNvSpPr>
          <p:nvPr>
            <p:ph type="sldNum" idx="12"/>
          </p:nvPr>
        </p:nvSpPr>
        <p:spPr>
          <a:xfrm>
            <a:off x="5166360" y="9322649"/>
            <a:ext cx="1645920" cy="535517"/>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5"/>
          <p:cNvSpPr txBox="1">
            <a:spLocks noGrp="1"/>
          </p:cNvSpPr>
          <p:nvPr>
            <p:ph type="title"/>
          </p:nvPr>
        </p:nvSpPr>
        <p:spPr>
          <a:xfrm>
            <a:off x="499110" y="2507618"/>
            <a:ext cx="6309360" cy="4184014"/>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4800"/>
              <a:buFont typeface="Calibri"/>
              <a:buNone/>
              <a:defRPr sz="4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5"/>
          <p:cNvSpPr txBox="1">
            <a:spLocks noGrp="1"/>
          </p:cNvSpPr>
          <p:nvPr>
            <p:ph type="body" idx="1"/>
          </p:nvPr>
        </p:nvSpPr>
        <p:spPr>
          <a:xfrm>
            <a:off x="499110" y="6731215"/>
            <a:ext cx="6309360" cy="2200274"/>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00"/>
              </a:spcBef>
              <a:spcAft>
                <a:spcPts val="0"/>
              </a:spcAft>
              <a:buClr>
                <a:schemeClr val="dk1"/>
              </a:buClr>
              <a:buSzPts val="1920"/>
              <a:buNone/>
              <a:defRPr sz="1920">
                <a:solidFill>
                  <a:schemeClr val="dk1"/>
                </a:solidFill>
              </a:defRPr>
            </a:lvl1pPr>
            <a:lvl2pPr marL="914400" lvl="1" indent="-228600" algn="l">
              <a:lnSpc>
                <a:spcPct val="90000"/>
              </a:lnSpc>
              <a:spcBef>
                <a:spcPts val="400"/>
              </a:spcBef>
              <a:spcAft>
                <a:spcPts val="0"/>
              </a:spcAft>
              <a:buClr>
                <a:srgbClr val="888888"/>
              </a:buClr>
              <a:buSzPts val="1600"/>
              <a:buNone/>
              <a:defRPr sz="1600">
                <a:solidFill>
                  <a:srgbClr val="888888"/>
                </a:solidFill>
              </a:defRPr>
            </a:lvl2pPr>
            <a:lvl3pPr marL="1371600" lvl="2" indent="-228600" algn="l">
              <a:lnSpc>
                <a:spcPct val="90000"/>
              </a:lnSpc>
              <a:spcBef>
                <a:spcPts val="400"/>
              </a:spcBef>
              <a:spcAft>
                <a:spcPts val="0"/>
              </a:spcAft>
              <a:buClr>
                <a:srgbClr val="888888"/>
              </a:buClr>
              <a:buSzPts val="1440"/>
              <a:buNone/>
              <a:defRPr sz="1440">
                <a:solidFill>
                  <a:srgbClr val="888888"/>
                </a:solidFill>
              </a:defRPr>
            </a:lvl3pPr>
            <a:lvl4pPr marL="1828800" lvl="3" indent="-228600" algn="l">
              <a:lnSpc>
                <a:spcPct val="90000"/>
              </a:lnSpc>
              <a:spcBef>
                <a:spcPts val="400"/>
              </a:spcBef>
              <a:spcAft>
                <a:spcPts val="0"/>
              </a:spcAft>
              <a:buClr>
                <a:srgbClr val="888888"/>
              </a:buClr>
              <a:buSzPts val="1280"/>
              <a:buNone/>
              <a:defRPr sz="1280">
                <a:solidFill>
                  <a:srgbClr val="888888"/>
                </a:solidFill>
              </a:defRPr>
            </a:lvl4pPr>
            <a:lvl5pPr marL="2286000" lvl="4" indent="-228600" algn="l">
              <a:lnSpc>
                <a:spcPct val="90000"/>
              </a:lnSpc>
              <a:spcBef>
                <a:spcPts val="400"/>
              </a:spcBef>
              <a:spcAft>
                <a:spcPts val="0"/>
              </a:spcAft>
              <a:buClr>
                <a:srgbClr val="888888"/>
              </a:buClr>
              <a:buSzPts val="1280"/>
              <a:buNone/>
              <a:defRPr sz="1280">
                <a:solidFill>
                  <a:srgbClr val="888888"/>
                </a:solidFill>
              </a:defRPr>
            </a:lvl5pPr>
            <a:lvl6pPr marL="2743200" lvl="5" indent="-228600" algn="l">
              <a:lnSpc>
                <a:spcPct val="90000"/>
              </a:lnSpc>
              <a:spcBef>
                <a:spcPts val="400"/>
              </a:spcBef>
              <a:spcAft>
                <a:spcPts val="0"/>
              </a:spcAft>
              <a:buClr>
                <a:srgbClr val="888888"/>
              </a:buClr>
              <a:buSzPts val="1280"/>
              <a:buNone/>
              <a:defRPr sz="1280">
                <a:solidFill>
                  <a:srgbClr val="888888"/>
                </a:solidFill>
              </a:defRPr>
            </a:lvl6pPr>
            <a:lvl7pPr marL="3200400" lvl="6" indent="-228600" algn="l">
              <a:lnSpc>
                <a:spcPct val="90000"/>
              </a:lnSpc>
              <a:spcBef>
                <a:spcPts val="400"/>
              </a:spcBef>
              <a:spcAft>
                <a:spcPts val="0"/>
              </a:spcAft>
              <a:buClr>
                <a:srgbClr val="888888"/>
              </a:buClr>
              <a:buSzPts val="1280"/>
              <a:buNone/>
              <a:defRPr sz="1280">
                <a:solidFill>
                  <a:srgbClr val="888888"/>
                </a:solidFill>
              </a:defRPr>
            </a:lvl7pPr>
            <a:lvl8pPr marL="3657600" lvl="7" indent="-228600" algn="l">
              <a:lnSpc>
                <a:spcPct val="90000"/>
              </a:lnSpc>
              <a:spcBef>
                <a:spcPts val="400"/>
              </a:spcBef>
              <a:spcAft>
                <a:spcPts val="0"/>
              </a:spcAft>
              <a:buClr>
                <a:srgbClr val="888888"/>
              </a:buClr>
              <a:buSzPts val="1280"/>
              <a:buNone/>
              <a:defRPr sz="1280">
                <a:solidFill>
                  <a:srgbClr val="888888"/>
                </a:solidFill>
              </a:defRPr>
            </a:lvl8pPr>
            <a:lvl9pPr marL="4114800" lvl="8" indent="-228600" algn="l">
              <a:lnSpc>
                <a:spcPct val="90000"/>
              </a:lnSpc>
              <a:spcBef>
                <a:spcPts val="400"/>
              </a:spcBef>
              <a:spcAft>
                <a:spcPts val="0"/>
              </a:spcAft>
              <a:buClr>
                <a:srgbClr val="888888"/>
              </a:buClr>
              <a:buSzPts val="1280"/>
              <a:buNone/>
              <a:defRPr sz="1280">
                <a:solidFill>
                  <a:srgbClr val="888888"/>
                </a:solidFill>
              </a:defRPr>
            </a:lvl9pPr>
          </a:lstStyle>
          <a:p>
            <a:endParaRPr/>
          </a:p>
        </p:txBody>
      </p:sp>
      <p:sp>
        <p:nvSpPr>
          <p:cNvPr id="30" name="Google Shape;30;p5"/>
          <p:cNvSpPr txBox="1">
            <a:spLocks noGrp="1"/>
          </p:cNvSpPr>
          <p:nvPr>
            <p:ph type="dt" idx="10"/>
          </p:nvPr>
        </p:nvSpPr>
        <p:spPr>
          <a:xfrm>
            <a:off x="502920" y="9322649"/>
            <a:ext cx="1645920" cy="535517"/>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ftr" idx="11"/>
          </p:nvPr>
        </p:nvSpPr>
        <p:spPr>
          <a:xfrm>
            <a:off x="2423160" y="9322649"/>
            <a:ext cx="2468880" cy="53551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5"/>
          <p:cNvSpPr txBox="1">
            <a:spLocks noGrp="1"/>
          </p:cNvSpPr>
          <p:nvPr>
            <p:ph type="sldNum" idx="12"/>
          </p:nvPr>
        </p:nvSpPr>
        <p:spPr>
          <a:xfrm>
            <a:off x="5166360" y="9322649"/>
            <a:ext cx="1645920" cy="535517"/>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6"/>
          <p:cNvSpPr txBox="1">
            <a:spLocks noGrp="1"/>
          </p:cNvSpPr>
          <p:nvPr>
            <p:ph type="title"/>
          </p:nvPr>
        </p:nvSpPr>
        <p:spPr>
          <a:xfrm>
            <a:off x="502920" y="535519"/>
            <a:ext cx="6309360" cy="1944159"/>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6"/>
          <p:cNvSpPr txBox="1">
            <a:spLocks noGrp="1"/>
          </p:cNvSpPr>
          <p:nvPr>
            <p:ph type="body" idx="1"/>
          </p:nvPr>
        </p:nvSpPr>
        <p:spPr>
          <a:xfrm>
            <a:off x="502920" y="2677584"/>
            <a:ext cx="3108960" cy="6381962"/>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00"/>
              </a:spcBef>
              <a:spcAft>
                <a:spcPts val="0"/>
              </a:spcAft>
              <a:buClr>
                <a:schemeClr val="dk1"/>
              </a:buClr>
              <a:buSzPts val="1800"/>
              <a:buChar char="•"/>
              <a:defRPr/>
            </a:lvl1pPr>
            <a:lvl2pPr marL="914400" lvl="1" indent="-342900" algn="l">
              <a:lnSpc>
                <a:spcPct val="90000"/>
              </a:lnSpc>
              <a:spcBef>
                <a:spcPts val="400"/>
              </a:spcBef>
              <a:spcAft>
                <a:spcPts val="0"/>
              </a:spcAft>
              <a:buClr>
                <a:schemeClr val="dk1"/>
              </a:buClr>
              <a:buSzPts val="1800"/>
              <a:buChar char="•"/>
              <a:defRPr/>
            </a:lvl2pPr>
            <a:lvl3pPr marL="1371600" lvl="2" indent="-342900" algn="l">
              <a:lnSpc>
                <a:spcPct val="90000"/>
              </a:lnSpc>
              <a:spcBef>
                <a:spcPts val="400"/>
              </a:spcBef>
              <a:spcAft>
                <a:spcPts val="0"/>
              </a:spcAft>
              <a:buClr>
                <a:schemeClr val="dk1"/>
              </a:buClr>
              <a:buSzPts val="1800"/>
              <a:buChar char="•"/>
              <a:defRPr/>
            </a:lvl3pPr>
            <a:lvl4pPr marL="1828800" lvl="3" indent="-342900" algn="l">
              <a:lnSpc>
                <a:spcPct val="90000"/>
              </a:lnSpc>
              <a:spcBef>
                <a:spcPts val="400"/>
              </a:spcBef>
              <a:spcAft>
                <a:spcPts val="0"/>
              </a:spcAft>
              <a:buClr>
                <a:schemeClr val="dk1"/>
              </a:buClr>
              <a:buSzPts val="1800"/>
              <a:buChar char="•"/>
              <a:defRPr/>
            </a:lvl4pPr>
            <a:lvl5pPr marL="2286000" lvl="4" indent="-342900" algn="l">
              <a:lnSpc>
                <a:spcPct val="90000"/>
              </a:lnSpc>
              <a:spcBef>
                <a:spcPts val="400"/>
              </a:spcBef>
              <a:spcAft>
                <a:spcPts val="0"/>
              </a:spcAft>
              <a:buClr>
                <a:schemeClr val="dk1"/>
              </a:buClr>
              <a:buSzPts val="1800"/>
              <a:buChar char="•"/>
              <a:defRPr/>
            </a:lvl5pPr>
            <a:lvl6pPr marL="2743200" lvl="5" indent="-342900" algn="l">
              <a:lnSpc>
                <a:spcPct val="90000"/>
              </a:lnSpc>
              <a:spcBef>
                <a:spcPts val="400"/>
              </a:spcBef>
              <a:spcAft>
                <a:spcPts val="0"/>
              </a:spcAft>
              <a:buClr>
                <a:schemeClr val="dk1"/>
              </a:buClr>
              <a:buSzPts val="1800"/>
              <a:buChar char="•"/>
              <a:defRPr/>
            </a:lvl6pPr>
            <a:lvl7pPr marL="3200400" lvl="6" indent="-342900" algn="l">
              <a:lnSpc>
                <a:spcPct val="90000"/>
              </a:lnSpc>
              <a:spcBef>
                <a:spcPts val="400"/>
              </a:spcBef>
              <a:spcAft>
                <a:spcPts val="0"/>
              </a:spcAft>
              <a:buClr>
                <a:schemeClr val="dk1"/>
              </a:buClr>
              <a:buSzPts val="1800"/>
              <a:buChar char="•"/>
              <a:defRPr/>
            </a:lvl7pPr>
            <a:lvl8pPr marL="3657600" lvl="7" indent="-342900" algn="l">
              <a:lnSpc>
                <a:spcPct val="90000"/>
              </a:lnSpc>
              <a:spcBef>
                <a:spcPts val="400"/>
              </a:spcBef>
              <a:spcAft>
                <a:spcPts val="0"/>
              </a:spcAft>
              <a:buClr>
                <a:schemeClr val="dk1"/>
              </a:buClr>
              <a:buSzPts val="1800"/>
              <a:buChar char="•"/>
              <a:defRPr/>
            </a:lvl8pPr>
            <a:lvl9pPr marL="4114800" lvl="8" indent="-342900" algn="l">
              <a:lnSpc>
                <a:spcPct val="90000"/>
              </a:lnSpc>
              <a:spcBef>
                <a:spcPts val="400"/>
              </a:spcBef>
              <a:spcAft>
                <a:spcPts val="0"/>
              </a:spcAft>
              <a:buClr>
                <a:schemeClr val="dk1"/>
              </a:buClr>
              <a:buSzPts val="1800"/>
              <a:buChar char="•"/>
              <a:defRPr/>
            </a:lvl9pPr>
          </a:lstStyle>
          <a:p>
            <a:endParaRPr/>
          </a:p>
        </p:txBody>
      </p:sp>
      <p:sp>
        <p:nvSpPr>
          <p:cNvPr id="36" name="Google Shape;36;p6"/>
          <p:cNvSpPr txBox="1">
            <a:spLocks noGrp="1"/>
          </p:cNvSpPr>
          <p:nvPr>
            <p:ph type="body" idx="2"/>
          </p:nvPr>
        </p:nvSpPr>
        <p:spPr>
          <a:xfrm>
            <a:off x="3703320" y="2677584"/>
            <a:ext cx="3108960" cy="6381962"/>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00"/>
              </a:spcBef>
              <a:spcAft>
                <a:spcPts val="0"/>
              </a:spcAft>
              <a:buClr>
                <a:schemeClr val="dk1"/>
              </a:buClr>
              <a:buSzPts val="1800"/>
              <a:buChar char="•"/>
              <a:defRPr/>
            </a:lvl1pPr>
            <a:lvl2pPr marL="914400" lvl="1" indent="-342900" algn="l">
              <a:lnSpc>
                <a:spcPct val="90000"/>
              </a:lnSpc>
              <a:spcBef>
                <a:spcPts val="400"/>
              </a:spcBef>
              <a:spcAft>
                <a:spcPts val="0"/>
              </a:spcAft>
              <a:buClr>
                <a:schemeClr val="dk1"/>
              </a:buClr>
              <a:buSzPts val="1800"/>
              <a:buChar char="•"/>
              <a:defRPr/>
            </a:lvl2pPr>
            <a:lvl3pPr marL="1371600" lvl="2" indent="-342900" algn="l">
              <a:lnSpc>
                <a:spcPct val="90000"/>
              </a:lnSpc>
              <a:spcBef>
                <a:spcPts val="400"/>
              </a:spcBef>
              <a:spcAft>
                <a:spcPts val="0"/>
              </a:spcAft>
              <a:buClr>
                <a:schemeClr val="dk1"/>
              </a:buClr>
              <a:buSzPts val="1800"/>
              <a:buChar char="•"/>
              <a:defRPr/>
            </a:lvl3pPr>
            <a:lvl4pPr marL="1828800" lvl="3" indent="-342900" algn="l">
              <a:lnSpc>
                <a:spcPct val="90000"/>
              </a:lnSpc>
              <a:spcBef>
                <a:spcPts val="400"/>
              </a:spcBef>
              <a:spcAft>
                <a:spcPts val="0"/>
              </a:spcAft>
              <a:buClr>
                <a:schemeClr val="dk1"/>
              </a:buClr>
              <a:buSzPts val="1800"/>
              <a:buChar char="•"/>
              <a:defRPr/>
            </a:lvl4pPr>
            <a:lvl5pPr marL="2286000" lvl="4" indent="-342900" algn="l">
              <a:lnSpc>
                <a:spcPct val="90000"/>
              </a:lnSpc>
              <a:spcBef>
                <a:spcPts val="400"/>
              </a:spcBef>
              <a:spcAft>
                <a:spcPts val="0"/>
              </a:spcAft>
              <a:buClr>
                <a:schemeClr val="dk1"/>
              </a:buClr>
              <a:buSzPts val="1800"/>
              <a:buChar char="•"/>
              <a:defRPr/>
            </a:lvl5pPr>
            <a:lvl6pPr marL="2743200" lvl="5" indent="-342900" algn="l">
              <a:lnSpc>
                <a:spcPct val="90000"/>
              </a:lnSpc>
              <a:spcBef>
                <a:spcPts val="400"/>
              </a:spcBef>
              <a:spcAft>
                <a:spcPts val="0"/>
              </a:spcAft>
              <a:buClr>
                <a:schemeClr val="dk1"/>
              </a:buClr>
              <a:buSzPts val="1800"/>
              <a:buChar char="•"/>
              <a:defRPr/>
            </a:lvl6pPr>
            <a:lvl7pPr marL="3200400" lvl="6" indent="-342900" algn="l">
              <a:lnSpc>
                <a:spcPct val="90000"/>
              </a:lnSpc>
              <a:spcBef>
                <a:spcPts val="400"/>
              </a:spcBef>
              <a:spcAft>
                <a:spcPts val="0"/>
              </a:spcAft>
              <a:buClr>
                <a:schemeClr val="dk1"/>
              </a:buClr>
              <a:buSzPts val="1800"/>
              <a:buChar char="•"/>
              <a:defRPr/>
            </a:lvl7pPr>
            <a:lvl8pPr marL="3657600" lvl="7" indent="-342900" algn="l">
              <a:lnSpc>
                <a:spcPct val="90000"/>
              </a:lnSpc>
              <a:spcBef>
                <a:spcPts val="400"/>
              </a:spcBef>
              <a:spcAft>
                <a:spcPts val="0"/>
              </a:spcAft>
              <a:buClr>
                <a:schemeClr val="dk1"/>
              </a:buClr>
              <a:buSzPts val="1800"/>
              <a:buChar char="•"/>
              <a:defRPr/>
            </a:lvl8pPr>
            <a:lvl9pPr marL="4114800" lvl="8" indent="-342900" algn="l">
              <a:lnSpc>
                <a:spcPct val="90000"/>
              </a:lnSpc>
              <a:spcBef>
                <a:spcPts val="400"/>
              </a:spcBef>
              <a:spcAft>
                <a:spcPts val="0"/>
              </a:spcAft>
              <a:buClr>
                <a:schemeClr val="dk1"/>
              </a:buClr>
              <a:buSzPts val="1800"/>
              <a:buChar char="•"/>
              <a:defRPr/>
            </a:lvl9pPr>
          </a:lstStyle>
          <a:p>
            <a:endParaRPr/>
          </a:p>
        </p:txBody>
      </p:sp>
      <p:sp>
        <p:nvSpPr>
          <p:cNvPr id="37" name="Google Shape;37;p6"/>
          <p:cNvSpPr txBox="1">
            <a:spLocks noGrp="1"/>
          </p:cNvSpPr>
          <p:nvPr>
            <p:ph type="dt" idx="10"/>
          </p:nvPr>
        </p:nvSpPr>
        <p:spPr>
          <a:xfrm>
            <a:off x="502920" y="9322649"/>
            <a:ext cx="1645920" cy="535517"/>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6"/>
          <p:cNvSpPr txBox="1">
            <a:spLocks noGrp="1"/>
          </p:cNvSpPr>
          <p:nvPr>
            <p:ph type="ftr" idx="11"/>
          </p:nvPr>
        </p:nvSpPr>
        <p:spPr>
          <a:xfrm>
            <a:off x="2423160" y="9322649"/>
            <a:ext cx="2468880" cy="53551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sldNum" idx="12"/>
          </p:nvPr>
        </p:nvSpPr>
        <p:spPr>
          <a:xfrm>
            <a:off x="5166360" y="9322649"/>
            <a:ext cx="1645920" cy="535517"/>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503873" y="535519"/>
            <a:ext cx="6309360" cy="1944159"/>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7"/>
          <p:cNvSpPr txBox="1">
            <a:spLocks noGrp="1"/>
          </p:cNvSpPr>
          <p:nvPr>
            <p:ph type="body" idx="1"/>
          </p:nvPr>
        </p:nvSpPr>
        <p:spPr>
          <a:xfrm>
            <a:off x="503874" y="2465706"/>
            <a:ext cx="3094672" cy="1208404"/>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800"/>
              </a:spcBef>
              <a:spcAft>
                <a:spcPts val="0"/>
              </a:spcAft>
              <a:buClr>
                <a:schemeClr val="dk1"/>
              </a:buClr>
              <a:buSzPts val="1920"/>
              <a:buNone/>
              <a:defRPr sz="1920" b="1"/>
            </a:lvl1pPr>
            <a:lvl2pPr marL="914400" lvl="1" indent="-228600" algn="l">
              <a:lnSpc>
                <a:spcPct val="90000"/>
              </a:lnSpc>
              <a:spcBef>
                <a:spcPts val="400"/>
              </a:spcBef>
              <a:spcAft>
                <a:spcPts val="0"/>
              </a:spcAft>
              <a:buClr>
                <a:schemeClr val="dk1"/>
              </a:buClr>
              <a:buSzPts val="1600"/>
              <a:buNone/>
              <a:defRPr sz="1600" b="1"/>
            </a:lvl2pPr>
            <a:lvl3pPr marL="1371600" lvl="2" indent="-228600" algn="l">
              <a:lnSpc>
                <a:spcPct val="90000"/>
              </a:lnSpc>
              <a:spcBef>
                <a:spcPts val="400"/>
              </a:spcBef>
              <a:spcAft>
                <a:spcPts val="0"/>
              </a:spcAft>
              <a:buClr>
                <a:schemeClr val="dk1"/>
              </a:buClr>
              <a:buSzPts val="1440"/>
              <a:buNone/>
              <a:defRPr sz="1440" b="1"/>
            </a:lvl3pPr>
            <a:lvl4pPr marL="1828800" lvl="3" indent="-228600" algn="l">
              <a:lnSpc>
                <a:spcPct val="90000"/>
              </a:lnSpc>
              <a:spcBef>
                <a:spcPts val="400"/>
              </a:spcBef>
              <a:spcAft>
                <a:spcPts val="0"/>
              </a:spcAft>
              <a:buClr>
                <a:schemeClr val="dk1"/>
              </a:buClr>
              <a:buSzPts val="1280"/>
              <a:buNone/>
              <a:defRPr sz="1280" b="1"/>
            </a:lvl4pPr>
            <a:lvl5pPr marL="2286000" lvl="4" indent="-228600" algn="l">
              <a:lnSpc>
                <a:spcPct val="90000"/>
              </a:lnSpc>
              <a:spcBef>
                <a:spcPts val="400"/>
              </a:spcBef>
              <a:spcAft>
                <a:spcPts val="0"/>
              </a:spcAft>
              <a:buClr>
                <a:schemeClr val="dk1"/>
              </a:buClr>
              <a:buSzPts val="1280"/>
              <a:buNone/>
              <a:defRPr sz="1280" b="1"/>
            </a:lvl5pPr>
            <a:lvl6pPr marL="2743200" lvl="5" indent="-228600" algn="l">
              <a:lnSpc>
                <a:spcPct val="90000"/>
              </a:lnSpc>
              <a:spcBef>
                <a:spcPts val="400"/>
              </a:spcBef>
              <a:spcAft>
                <a:spcPts val="0"/>
              </a:spcAft>
              <a:buClr>
                <a:schemeClr val="dk1"/>
              </a:buClr>
              <a:buSzPts val="1280"/>
              <a:buNone/>
              <a:defRPr sz="1280" b="1"/>
            </a:lvl6pPr>
            <a:lvl7pPr marL="3200400" lvl="6" indent="-228600" algn="l">
              <a:lnSpc>
                <a:spcPct val="90000"/>
              </a:lnSpc>
              <a:spcBef>
                <a:spcPts val="400"/>
              </a:spcBef>
              <a:spcAft>
                <a:spcPts val="0"/>
              </a:spcAft>
              <a:buClr>
                <a:schemeClr val="dk1"/>
              </a:buClr>
              <a:buSzPts val="1280"/>
              <a:buNone/>
              <a:defRPr sz="1280" b="1"/>
            </a:lvl7pPr>
            <a:lvl8pPr marL="3657600" lvl="7" indent="-228600" algn="l">
              <a:lnSpc>
                <a:spcPct val="90000"/>
              </a:lnSpc>
              <a:spcBef>
                <a:spcPts val="400"/>
              </a:spcBef>
              <a:spcAft>
                <a:spcPts val="0"/>
              </a:spcAft>
              <a:buClr>
                <a:schemeClr val="dk1"/>
              </a:buClr>
              <a:buSzPts val="1280"/>
              <a:buNone/>
              <a:defRPr sz="1280" b="1"/>
            </a:lvl8pPr>
            <a:lvl9pPr marL="4114800" lvl="8" indent="-228600" algn="l">
              <a:lnSpc>
                <a:spcPct val="90000"/>
              </a:lnSpc>
              <a:spcBef>
                <a:spcPts val="400"/>
              </a:spcBef>
              <a:spcAft>
                <a:spcPts val="0"/>
              </a:spcAft>
              <a:buClr>
                <a:schemeClr val="dk1"/>
              </a:buClr>
              <a:buSzPts val="1280"/>
              <a:buNone/>
              <a:defRPr sz="1280" b="1"/>
            </a:lvl9pPr>
          </a:lstStyle>
          <a:p>
            <a:endParaRPr/>
          </a:p>
        </p:txBody>
      </p:sp>
      <p:sp>
        <p:nvSpPr>
          <p:cNvPr id="43" name="Google Shape;43;p7"/>
          <p:cNvSpPr txBox="1">
            <a:spLocks noGrp="1"/>
          </p:cNvSpPr>
          <p:nvPr>
            <p:ph type="body" idx="2"/>
          </p:nvPr>
        </p:nvSpPr>
        <p:spPr>
          <a:xfrm>
            <a:off x="503874" y="3674110"/>
            <a:ext cx="3094672" cy="5404062"/>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00"/>
              </a:spcBef>
              <a:spcAft>
                <a:spcPts val="0"/>
              </a:spcAft>
              <a:buClr>
                <a:schemeClr val="dk1"/>
              </a:buClr>
              <a:buSzPts val="1800"/>
              <a:buChar char="•"/>
              <a:defRPr/>
            </a:lvl1pPr>
            <a:lvl2pPr marL="914400" lvl="1" indent="-342900" algn="l">
              <a:lnSpc>
                <a:spcPct val="90000"/>
              </a:lnSpc>
              <a:spcBef>
                <a:spcPts val="400"/>
              </a:spcBef>
              <a:spcAft>
                <a:spcPts val="0"/>
              </a:spcAft>
              <a:buClr>
                <a:schemeClr val="dk1"/>
              </a:buClr>
              <a:buSzPts val="1800"/>
              <a:buChar char="•"/>
              <a:defRPr/>
            </a:lvl2pPr>
            <a:lvl3pPr marL="1371600" lvl="2" indent="-342900" algn="l">
              <a:lnSpc>
                <a:spcPct val="90000"/>
              </a:lnSpc>
              <a:spcBef>
                <a:spcPts val="400"/>
              </a:spcBef>
              <a:spcAft>
                <a:spcPts val="0"/>
              </a:spcAft>
              <a:buClr>
                <a:schemeClr val="dk1"/>
              </a:buClr>
              <a:buSzPts val="1800"/>
              <a:buChar char="•"/>
              <a:defRPr/>
            </a:lvl3pPr>
            <a:lvl4pPr marL="1828800" lvl="3" indent="-342900" algn="l">
              <a:lnSpc>
                <a:spcPct val="90000"/>
              </a:lnSpc>
              <a:spcBef>
                <a:spcPts val="400"/>
              </a:spcBef>
              <a:spcAft>
                <a:spcPts val="0"/>
              </a:spcAft>
              <a:buClr>
                <a:schemeClr val="dk1"/>
              </a:buClr>
              <a:buSzPts val="1800"/>
              <a:buChar char="•"/>
              <a:defRPr/>
            </a:lvl4pPr>
            <a:lvl5pPr marL="2286000" lvl="4" indent="-342900" algn="l">
              <a:lnSpc>
                <a:spcPct val="90000"/>
              </a:lnSpc>
              <a:spcBef>
                <a:spcPts val="400"/>
              </a:spcBef>
              <a:spcAft>
                <a:spcPts val="0"/>
              </a:spcAft>
              <a:buClr>
                <a:schemeClr val="dk1"/>
              </a:buClr>
              <a:buSzPts val="1800"/>
              <a:buChar char="•"/>
              <a:defRPr/>
            </a:lvl5pPr>
            <a:lvl6pPr marL="2743200" lvl="5" indent="-342900" algn="l">
              <a:lnSpc>
                <a:spcPct val="90000"/>
              </a:lnSpc>
              <a:spcBef>
                <a:spcPts val="400"/>
              </a:spcBef>
              <a:spcAft>
                <a:spcPts val="0"/>
              </a:spcAft>
              <a:buClr>
                <a:schemeClr val="dk1"/>
              </a:buClr>
              <a:buSzPts val="1800"/>
              <a:buChar char="•"/>
              <a:defRPr/>
            </a:lvl6pPr>
            <a:lvl7pPr marL="3200400" lvl="6" indent="-342900" algn="l">
              <a:lnSpc>
                <a:spcPct val="90000"/>
              </a:lnSpc>
              <a:spcBef>
                <a:spcPts val="400"/>
              </a:spcBef>
              <a:spcAft>
                <a:spcPts val="0"/>
              </a:spcAft>
              <a:buClr>
                <a:schemeClr val="dk1"/>
              </a:buClr>
              <a:buSzPts val="1800"/>
              <a:buChar char="•"/>
              <a:defRPr/>
            </a:lvl7pPr>
            <a:lvl8pPr marL="3657600" lvl="7" indent="-342900" algn="l">
              <a:lnSpc>
                <a:spcPct val="90000"/>
              </a:lnSpc>
              <a:spcBef>
                <a:spcPts val="400"/>
              </a:spcBef>
              <a:spcAft>
                <a:spcPts val="0"/>
              </a:spcAft>
              <a:buClr>
                <a:schemeClr val="dk1"/>
              </a:buClr>
              <a:buSzPts val="1800"/>
              <a:buChar char="•"/>
              <a:defRPr/>
            </a:lvl8pPr>
            <a:lvl9pPr marL="4114800" lvl="8" indent="-342900" algn="l">
              <a:lnSpc>
                <a:spcPct val="90000"/>
              </a:lnSpc>
              <a:spcBef>
                <a:spcPts val="400"/>
              </a:spcBef>
              <a:spcAft>
                <a:spcPts val="0"/>
              </a:spcAft>
              <a:buClr>
                <a:schemeClr val="dk1"/>
              </a:buClr>
              <a:buSzPts val="1800"/>
              <a:buChar char="•"/>
              <a:defRPr/>
            </a:lvl9pPr>
          </a:lstStyle>
          <a:p>
            <a:endParaRPr/>
          </a:p>
        </p:txBody>
      </p:sp>
      <p:sp>
        <p:nvSpPr>
          <p:cNvPr id="44" name="Google Shape;44;p7"/>
          <p:cNvSpPr txBox="1">
            <a:spLocks noGrp="1"/>
          </p:cNvSpPr>
          <p:nvPr>
            <p:ph type="body" idx="3"/>
          </p:nvPr>
        </p:nvSpPr>
        <p:spPr>
          <a:xfrm>
            <a:off x="3703320" y="2465706"/>
            <a:ext cx="3109913" cy="1208404"/>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800"/>
              </a:spcBef>
              <a:spcAft>
                <a:spcPts val="0"/>
              </a:spcAft>
              <a:buClr>
                <a:schemeClr val="dk1"/>
              </a:buClr>
              <a:buSzPts val="1920"/>
              <a:buNone/>
              <a:defRPr sz="1920" b="1"/>
            </a:lvl1pPr>
            <a:lvl2pPr marL="914400" lvl="1" indent="-228600" algn="l">
              <a:lnSpc>
                <a:spcPct val="90000"/>
              </a:lnSpc>
              <a:spcBef>
                <a:spcPts val="400"/>
              </a:spcBef>
              <a:spcAft>
                <a:spcPts val="0"/>
              </a:spcAft>
              <a:buClr>
                <a:schemeClr val="dk1"/>
              </a:buClr>
              <a:buSzPts val="1600"/>
              <a:buNone/>
              <a:defRPr sz="1600" b="1"/>
            </a:lvl2pPr>
            <a:lvl3pPr marL="1371600" lvl="2" indent="-228600" algn="l">
              <a:lnSpc>
                <a:spcPct val="90000"/>
              </a:lnSpc>
              <a:spcBef>
                <a:spcPts val="400"/>
              </a:spcBef>
              <a:spcAft>
                <a:spcPts val="0"/>
              </a:spcAft>
              <a:buClr>
                <a:schemeClr val="dk1"/>
              </a:buClr>
              <a:buSzPts val="1440"/>
              <a:buNone/>
              <a:defRPr sz="1440" b="1"/>
            </a:lvl3pPr>
            <a:lvl4pPr marL="1828800" lvl="3" indent="-228600" algn="l">
              <a:lnSpc>
                <a:spcPct val="90000"/>
              </a:lnSpc>
              <a:spcBef>
                <a:spcPts val="400"/>
              </a:spcBef>
              <a:spcAft>
                <a:spcPts val="0"/>
              </a:spcAft>
              <a:buClr>
                <a:schemeClr val="dk1"/>
              </a:buClr>
              <a:buSzPts val="1280"/>
              <a:buNone/>
              <a:defRPr sz="1280" b="1"/>
            </a:lvl4pPr>
            <a:lvl5pPr marL="2286000" lvl="4" indent="-228600" algn="l">
              <a:lnSpc>
                <a:spcPct val="90000"/>
              </a:lnSpc>
              <a:spcBef>
                <a:spcPts val="400"/>
              </a:spcBef>
              <a:spcAft>
                <a:spcPts val="0"/>
              </a:spcAft>
              <a:buClr>
                <a:schemeClr val="dk1"/>
              </a:buClr>
              <a:buSzPts val="1280"/>
              <a:buNone/>
              <a:defRPr sz="1280" b="1"/>
            </a:lvl5pPr>
            <a:lvl6pPr marL="2743200" lvl="5" indent="-228600" algn="l">
              <a:lnSpc>
                <a:spcPct val="90000"/>
              </a:lnSpc>
              <a:spcBef>
                <a:spcPts val="400"/>
              </a:spcBef>
              <a:spcAft>
                <a:spcPts val="0"/>
              </a:spcAft>
              <a:buClr>
                <a:schemeClr val="dk1"/>
              </a:buClr>
              <a:buSzPts val="1280"/>
              <a:buNone/>
              <a:defRPr sz="1280" b="1"/>
            </a:lvl6pPr>
            <a:lvl7pPr marL="3200400" lvl="6" indent="-228600" algn="l">
              <a:lnSpc>
                <a:spcPct val="90000"/>
              </a:lnSpc>
              <a:spcBef>
                <a:spcPts val="400"/>
              </a:spcBef>
              <a:spcAft>
                <a:spcPts val="0"/>
              </a:spcAft>
              <a:buClr>
                <a:schemeClr val="dk1"/>
              </a:buClr>
              <a:buSzPts val="1280"/>
              <a:buNone/>
              <a:defRPr sz="1280" b="1"/>
            </a:lvl7pPr>
            <a:lvl8pPr marL="3657600" lvl="7" indent="-228600" algn="l">
              <a:lnSpc>
                <a:spcPct val="90000"/>
              </a:lnSpc>
              <a:spcBef>
                <a:spcPts val="400"/>
              </a:spcBef>
              <a:spcAft>
                <a:spcPts val="0"/>
              </a:spcAft>
              <a:buClr>
                <a:schemeClr val="dk1"/>
              </a:buClr>
              <a:buSzPts val="1280"/>
              <a:buNone/>
              <a:defRPr sz="1280" b="1"/>
            </a:lvl8pPr>
            <a:lvl9pPr marL="4114800" lvl="8" indent="-228600" algn="l">
              <a:lnSpc>
                <a:spcPct val="90000"/>
              </a:lnSpc>
              <a:spcBef>
                <a:spcPts val="400"/>
              </a:spcBef>
              <a:spcAft>
                <a:spcPts val="0"/>
              </a:spcAft>
              <a:buClr>
                <a:schemeClr val="dk1"/>
              </a:buClr>
              <a:buSzPts val="1280"/>
              <a:buNone/>
              <a:defRPr sz="1280" b="1"/>
            </a:lvl9pPr>
          </a:lstStyle>
          <a:p>
            <a:endParaRPr/>
          </a:p>
        </p:txBody>
      </p:sp>
      <p:sp>
        <p:nvSpPr>
          <p:cNvPr id="45" name="Google Shape;45;p7"/>
          <p:cNvSpPr txBox="1">
            <a:spLocks noGrp="1"/>
          </p:cNvSpPr>
          <p:nvPr>
            <p:ph type="body" idx="4"/>
          </p:nvPr>
        </p:nvSpPr>
        <p:spPr>
          <a:xfrm>
            <a:off x="3703320" y="3674110"/>
            <a:ext cx="3109913" cy="5404062"/>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00"/>
              </a:spcBef>
              <a:spcAft>
                <a:spcPts val="0"/>
              </a:spcAft>
              <a:buClr>
                <a:schemeClr val="dk1"/>
              </a:buClr>
              <a:buSzPts val="1800"/>
              <a:buChar char="•"/>
              <a:defRPr/>
            </a:lvl1pPr>
            <a:lvl2pPr marL="914400" lvl="1" indent="-342900" algn="l">
              <a:lnSpc>
                <a:spcPct val="90000"/>
              </a:lnSpc>
              <a:spcBef>
                <a:spcPts val="400"/>
              </a:spcBef>
              <a:spcAft>
                <a:spcPts val="0"/>
              </a:spcAft>
              <a:buClr>
                <a:schemeClr val="dk1"/>
              </a:buClr>
              <a:buSzPts val="1800"/>
              <a:buChar char="•"/>
              <a:defRPr/>
            </a:lvl2pPr>
            <a:lvl3pPr marL="1371600" lvl="2" indent="-342900" algn="l">
              <a:lnSpc>
                <a:spcPct val="90000"/>
              </a:lnSpc>
              <a:spcBef>
                <a:spcPts val="400"/>
              </a:spcBef>
              <a:spcAft>
                <a:spcPts val="0"/>
              </a:spcAft>
              <a:buClr>
                <a:schemeClr val="dk1"/>
              </a:buClr>
              <a:buSzPts val="1800"/>
              <a:buChar char="•"/>
              <a:defRPr/>
            </a:lvl3pPr>
            <a:lvl4pPr marL="1828800" lvl="3" indent="-342900" algn="l">
              <a:lnSpc>
                <a:spcPct val="90000"/>
              </a:lnSpc>
              <a:spcBef>
                <a:spcPts val="400"/>
              </a:spcBef>
              <a:spcAft>
                <a:spcPts val="0"/>
              </a:spcAft>
              <a:buClr>
                <a:schemeClr val="dk1"/>
              </a:buClr>
              <a:buSzPts val="1800"/>
              <a:buChar char="•"/>
              <a:defRPr/>
            </a:lvl4pPr>
            <a:lvl5pPr marL="2286000" lvl="4" indent="-342900" algn="l">
              <a:lnSpc>
                <a:spcPct val="90000"/>
              </a:lnSpc>
              <a:spcBef>
                <a:spcPts val="400"/>
              </a:spcBef>
              <a:spcAft>
                <a:spcPts val="0"/>
              </a:spcAft>
              <a:buClr>
                <a:schemeClr val="dk1"/>
              </a:buClr>
              <a:buSzPts val="1800"/>
              <a:buChar char="•"/>
              <a:defRPr/>
            </a:lvl5pPr>
            <a:lvl6pPr marL="2743200" lvl="5" indent="-342900" algn="l">
              <a:lnSpc>
                <a:spcPct val="90000"/>
              </a:lnSpc>
              <a:spcBef>
                <a:spcPts val="400"/>
              </a:spcBef>
              <a:spcAft>
                <a:spcPts val="0"/>
              </a:spcAft>
              <a:buClr>
                <a:schemeClr val="dk1"/>
              </a:buClr>
              <a:buSzPts val="1800"/>
              <a:buChar char="•"/>
              <a:defRPr/>
            </a:lvl6pPr>
            <a:lvl7pPr marL="3200400" lvl="6" indent="-342900" algn="l">
              <a:lnSpc>
                <a:spcPct val="90000"/>
              </a:lnSpc>
              <a:spcBef>
                <a:spcPts val="400"/>
              </a:spcBef>
              <a:spcAft>
                <a:spcPts val="0"/>
              </a:spcAft>
              <a:buClr>
                <a:schemeClr val="dk1"/>
              </a:buClr>
              <a:buSzPts val="1800"/>
              <a:buChar char="•"/>
              <a:defRPr/>
            </a:lvl7pPr>
            <a:lvl8pPr marL="3657600" lvl="7" indent="-342900" algn="l">
              <a:lnSpc>
                <a:spcPct val="90000"/>
              </a:lnSpc>
              <a:spcBef>
                <a:spcPts val="400"/>
              </a:spcBef>
              <a:spcAft>
                <a:spcPts val="0"/>
              </a:spcAft>
              <a:buClr>
                <a:schemeClr val="dk1"/>
              </a:buClr>
              <a:buSzPts val="1800"/>
              <a:buChar char="•"/>
              <a:defRPr/>
            </a:lvl8pPr>
            <a:lvl9pPr marL="4114800" lvl="8" indent="-342900" algn="l">
              <a:lnSpc>
                <a:spcPct val="90000"/>
              </a:lnSpc>
              <a:spcBef>
                <a:spcPts val="400"/>
              </a:spcBef>
              <a:spcAft>
                <a:spcPts val="0"/>
              </a:spcAft>
              <a:buClr>
                <a:schemeClr val="dk1"/>
              </a:buClr>
              <a:buSzPts val="1800"/>
              <a:buChar char="•"/>
              <a:defRPr/>
            </a:lvl9pPr>
          </a:lstStyle>
          <a:p>
            <a:endParaRPr/>
          </a:p>
        </p:txBody>
      </p:sp>
      <p:sp>
        <p:nvSpPr>
          <p:cNvPr id="46" name="Google Shape;46;p7"/>
          <p:cNvSpPr txBox="1">
            <a:spLocks noGrp="1"/>
          </p:cNvSpPr>
          <p:nvPr>
            <p:ph type="dt" idx="10"/>
          </p:nvPr>
        </p:nvSpPr>
        <p:spPr>
          <a:xfrm>
            <a:off x="502920" y="9322649"/>
            <a:ext cx="1645920" cy="535517"/>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7"/>
          <p:cNvSpPr txBox="1">
            <a:spLocks noGrp="1"/>
          </p:cNvSpPr>
          <p:nvPr>
            <p:ph type="ftr" idx="11"/>
          </p:nvPr>
        </p:nvSpPr>
        <p:spPr>
          <a:xfrm>
            <a:off x="2423160" y="9322649"/>
            <a:ext cx="2468880" cy="53551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7"/>
          <p:cNvSpPr txBox="1">
            <a:spLocks noGrp="1"/>
          </p:cNvSpPr>
          <p:nvPr>
            <p:ph type="sldNum" idx="12"/>
          </p:nvPr>
        </p:nvSpPr>
        <p:spPr>
          <a:xfrm>
            <a:off x="5166360" y="9322649"/>
            <a:ext cx="1645920" cy="535517"/>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8"/>
          <p:cNvSpPr txBox="1">
            <a:spLocks noGrp="1"/>
          </p:cNvSpPr>
          <p:nvPr>
            <p:ph type="title"/>
          </p:nvPr>
        </p:nvSpPr>
        <p:spPr>
          <a:xfrm>
            <a:off x="502920" y="535519"/>
            <a:ext cx="6309360" cy="1944159"/>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8"/>
          <p:cNvSpPr txBox="1">
            <a:spLocks noGrp="1"/>
          </p:cNvSpPr>
          <p:nvPr>
            <p:ph type="dt" idx="10"/>
          </p:nvPr>
        </p:nvSpPr>
        <p:spPr>
          <a:xfrm>
            <a:off x="502920" y="9322649"/>
            <a:ext cx="1645920" cy="535517"/>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2423160" y="9322649"/>
            <a:ext cx="2468880" cy="53551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5166360" y="9322649"/>
            <a:ext cx="1645920" cy="535517"/>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9"/>
          <p:cNvSpPr txBox="1">
            <a:spLocks noGrp="1"/>
          </p:cNvSpPr>
          <p:nvPr>
            <p:ph type="dt" idx="10"/>
          </p:nvPr>
        </p:nvSpPr>
        <p:spPr>
          <a:xfrm>
            <a:off x="502920" y="9322649"/>
            <a:ext cx="1645920" cy="535517"/>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9"/>
          <p:cNvSpPr txBox="1">
            <a:spLocks noGrp="1"/>
          </p:cNvSpPr>
          <p:nvPr>
            <p:ph type="ftr" idx="11"/>
          </p:nvPr>
        </p:nvSpPr>
        <p:spPr>
          <a:xfrm>
            <a:off x="2423160" y="9322649"/>
            <a:ext cx="2468880" cy="53551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9"/>
          <p:cNvSpPr txBox="1">
            <a:spLocks noGrp="1"/>
          </p:cNvSpPr>
          <p:nvPr>
            <p:ph type="sldNum" idx="12"/>
          </p:nvPr>
        </p:nvSpPr>
        <p:spPr>
          <a:xfrm>
            <a:off x="5166360" y="9322649"/>
            <a:ext cx="1645920" cy="535517"/>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10"/>
          <p:cNvSpPr txBox="1">
            <a:spLocks noGrp="1"/>
          </p:cNvSpPr>
          <p:nvPr>
            <p:ph type="title"/>
          </p:nvPr>
        </p:nvSpPr>
        <p:spPr>
          <a:xfrm>
            <a:off x="503873" y="670560"/>
            <a:ext cx="2359342" cy="234696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560"/>
              <a:buFont typeface="Calibri"/>
              <a:buNone/>
              <a:defRPr sz="256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0"/>
          <p:cNvSpPr txBox="1">
            <a:spLocks noGrp="1"/>
          </p:cNvSpPr>
          <p:nvPr>
            <p:ph type="body" idx="1"/>
          </p:nvPr>
        </p:nvSpPr>
        <p:spPr>
          <a:xfrm>
            <a:off x="3109913" y="1448226"/>
            <a:ext cx="3703320" cy="7147983"/>
          </a:xfrm>
          <a:prstGeom prst="rect">
            <a:avLst/>
          </a:prstGeom>
          <a:noFill/>
          <a:ln>
            <a:noFill/>
          </a:ln>
        </p:spPr>
        <p:txBody>
          <a:bodyPr spcFirstLastPara="1" wrap="square" lIns="91425" tIns="45700" rIns="91425" bIns="45700" anchor="t" anchorCtr="0">
            <a:normAutofit/>
          </a:bodyPr>
          <a:lstStyle>
            <a:lvl1pPr marL="457200" lvl="0" indent="-391160" algn="l">
              <a:lnSpc>
                <a:spcPct val="90000"/>
              </a:lnSpc>
              <a:spcBef>
                <a:spcPts val="800"/>
              </a:spcBef>
              <a:spcAft>
                <a:spcPts val="0"/>
              </a:spcAft>
              <a:buClr>
                <a:schemeClr val="dk1"/>
              </a:buClr>
              <a:buSzPts val="2560"/>
              <a:buChar char="•"/>
              <a:defRPr sz="2560"/>
            </a:lvl1pPr>
            <a:lvl2pPr marL="914400" lvl="1" indent="-370840" algn="l">
              <a:lnSpc>
                <a:spcPct val="90000"/>
              </a:lnSpc>
              <a:spcBef>
                <a:spcPts val="400"/>
              </a:spcBef>
              <a:spcAft>
                <a:spcPts val="0"/>
              </a:spcAft>
              <a:buClr>
                <a:schemeClr val="dk1"/>
              </a:buClr>
              <a:buSzPts val="2240"/>
              <a:buChar char="•"/>
              <a:defRPr sz="2240"/>
            </a:lvl2pPr>
            <a:lvl3pPr marL="1371600" lvl="2" indent="-350519" algn="l">
              <a:lnSpc>
                <a:spcPct val="90000"/>
              </a:lnSpc>
              <a:spcBef>
                <a:spcPts val="400"/>
              </a:spcBef>
              <a:spcAft>
                <a:spcPts val="0"/>
              </a:spcAft>
              <a:buClr>
                <a:schemeClr val="dk1"/>
              </a:buClr>
              <a:buSzPts val="1920"/>
              <a:buChar char="•"/>
              <a:defRPr sz="1920"/>
            </a:lvl3pPr>
            <a:lvl4pPr marL="1828800" lvl="3" indent="-330200" algn="l">
              <a:lnSpc>
                <a:spcPct val="90000"/>
              </a:lnSpc>
              <a:spcBef>
                <a:spcPts val="400"/>
              </a:spcBef>
              <a:spcAft>
                <a:spcPts val="0"/>
              </a:spcAft>
              <a:buClr>
                <a:schemeClr val="dk1"/>
              </a:buClr>
              <a:buSzPts val="1600"/>
              <a:buChar char="•"/>
              <a:defRPr sz="1600"/>
            </a:lvl4pPr>
            <a:lvl5pPr marL="2286000" lvl="4" indent="-330200" algn="l">
              <a:lnSpc>
                <a:spcPct val="90000"/>
              </a:lnSpc>
              <a:spcBef>
                <a:spcPts val="400"/>
              </a:spcBef>
              <a:spcAft>
                <a:spcPts val="0"/>
              </a:spcAft>
              <a:buClr>
                <a:schemeClr val="dk1"/>
              </a:buClr>
              <a:buSzPts val="1600"/>
              <a:buChar char="•"/>
              <a:defRPr sz="1600"/>
            </a:lvl5pPr>
            <a:lvl6pPr marL="2743200" lvl="5" indent="-330200" algn="l">
              <a:lnSpc>
                <a:spcPct val="90000"/>
              </a:lnSpc>
              <a:spcBef>
                <a:spcPts val="400"/>
              </a:spcBef>
              <a:spcAft>
                <a:spcPts val="0"/>
              </a:spcAft>
              <a:buClr>
                <a:schemeClr val="dk1"/>
              </a:buClr>
              <a:buSzPts val="1600"/>
              <a:buChar char="•"/>
              <a:defRPr sz="1600"/>
            </a:lvl6pPr>
            <a:lvl7pPr marL="3200400" lvl="6" indent="-330200" algn="l">
              <a:lnSpc>
                <a:spcPct val="90000"/>
              </a:lnSpc>
              <a:spcBef>
                <a:spcPts val="400"/>
              </a:spcBef>
              <a:spcAft>
                <a:spcPts val="0"/>
              </a:spcAft>
              <a:buClr>
                <a:schemeClr val="dk1"/>
              </a:buClr>
              <a:buSzPts val="1600"/>
              <a:buChar char="•"/>
              <a:defRPr sz="1600"/>
            </a:lvl7pPr>
            <a:lvl8pPr marL="3657600" lvl="7" indent="-330200" algn="l">
              <a:lnSpc>
                <a:spcPct val="90000"/>
              </a:lnSpc>
              <a:spcBef>
                <a:spcPts val="400"/>
              </a:spcBef>
              <a:spcAft>
                <a:spcPts val="0"/>
              </a:spcAft>
              <a:buClr>
                <a:schemeClr val="dk1"/>
              </a:buClr>
              <a:buSzPts val="1600"/>
              <a:buChar char="•"/>
              <a:defRPr sz="1600"/>
            </a:lvl8pPr>
            <a:lvl9pPr marL="4114800" lvl="8" indent="-330200" algn="l">
              <a:lnSpc>
                <a:spcPct val="90000"/>
              </a:lnSpc>
              <a:spcBef>
                <a:spcPts val="400"/>
              </a:spcBef>
              <a:spcAft>
                <a:spcPts val="0"/>
              </a:spcAft>
              <a:buClr>
                <a:schemeClr val="dk1"/>
              </a:buClr>
              <a:buSzPts val="1600"/>
              <a:buChar char="•"/>
              <a:defRPr sz="1600"/>
            </a:lvl9pPr>
          </a:lstStyle>
          <a:p>
            <a:endParaRPr/>
          </a:p>
        </p:txBody>
      </p:sp>
      <p:sp>
        <p:nvSpPr>
          <p:cNvPr id="61" name="Google Shape;61;p10"/>
          <p:cNvSpPr txBox="1">
            <a:spLocks noGrp="1"/>
          </p:cNvSpPr>
          <p:nvPr>
            <p:ph type="body" idx="2"/>
          </p:nvPr>
        </p:nvSpPr>
        <p:spPr>
          <a:xfrm>
            <a:off x="503873" y="3017520"/>
            <a:ext cx="2359342" cy="5590329"/>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00"/>
              </a:spcBef>
              <a:spcAft>
                <a:spcPts val="0"/>
              </a:spcAft>
              <a:buClr>
                <a:schemeClr val="dk1"/>
              </a:buClr>
              <a:buSzPts val="1280"/>
              <a:buNone/>
              <a:defRPr sz="1280"/>
            </a:lvl1pPr>
            <a:lvl2pPr marL="914400" lvl="1" indent="-228600" algn="l">
              <a:lnSpc>
                <a:spcPct val="90000"/>
              </a:lnSpc>
              <a:spcBef>
                <a:spcPts val="400"/>
              </a:spcBef>
              <a:spcAft>
                <a:spcPts val="0"/>
              </a:spcAft>
              <a:buClr>
                <a:schemeClr val="dk1"/>
              </a:buClr>
              <a:buSzPts val="1120"/>
              <a:buNone/>
              <a:defRPr sz="1120"/>
            </a:lvl2pPr>
            <a:lvl3pPr marL="1371600" lvl="2" indent="-228600" algn="l">
              <a:lnSpc>
                <a:spcPct val="90000"/>
              </a:lnSpc>
              <a:spcBef>
                <a:spcPts val="400"/>
              </a:spcBef>
              <a:spcAft>
                <a:spcPts val="0"/>
              </a:spcAft>
              <a:buClr>
                <a:schemeClr val="dk1"/>
              </a:buClr>
              <a:buSzPts val="960"/>
              <a:buNone/>
              <a:defRPr sz="960"/>
            </a:lvl3pPr>
            <a:lvl4pPr marL="1828800" lvl="3" indent="-228600" algn="l">
              <a:lnSpc>
                <a:spcPct val="90000"/>
              </a:lnSpc>
              <a:spcBef>
                <a:spcPts val="400"/>
              </a:spcBef>
              <a:spcAft>
                <a:spcPts val="0"/>
              </a:spcAft>
              <a:buClr>
                <a:schemeClr val="dk1"/>
              </a:buClr>
              <a:buSzPts val="800"/>
              <a:buNone/>
              <a:defRPr sz="800"/>
            </a:lvl4pPr>
            <a:lvl5pPr marL="2286000" lvl="4" indent="-228600" algn="l">
              <a:lnSpc>
                <a:spcPct val="90000"/>
              </a:lnSpc>
              <a:spcBef>
                <a:spcPts val="400"/>
              </a:spcBef>
              <a:spcAft>
                <a:spcPts val="0"/>
              </a:spcAft>
              <a:buClr>
                <a:schemeClr val="dk1"/>
              </a:buClr>
              <a:buSzPts val="800"/>
              <a:buNone/>
              <a:defRPr sz="800"/>
            </a:lvl5pPr>
            <a:lvl6pPr marL="2743200" lvl="5" indent="-228600" algn="l">
              <a:lnSpc>
                <a:spcPct val="90000"/>
              </a:lnSpc>
              <a:spcBef>
                <a:spcPts val="400"/>
              </a:spcBef>
              <a:spcAft>
                <a:spcPts val="0"/>
              </a:spcAft>
              <a:buClr>
                <a:schemeClr val="dk1"/>
              </a:buClr>
              <a:buSzPts val="800"/>
              <a:buNone/>
              <a:defRPr sz="800"/>
            </a:lvl6pPr>
            <a:lvl7pPr marL="3200400" lvl="6" indent="-228600" algn="l">
              <a:lnSpc>
                <a:spcPct val="90000"/>
              </a:lnSpc>
              <a:spcBef>
                <a:spcPts val="400"/>
              </a:spcBef>
              <a:spcAft>
                <a:spcPts val="0"/>
              </a:spcAft>
              <a:buClr>
                <a:schemeClr val="dk1"/>
              </a:buClr>
              <a:buSzPts val="800"/>
              <a:buNone/>
              <a:defRPr sz="800"/>
            </a:lvl7pPr>
            <a:lvl8pPr marL="3657600" lvl="7" indent="-228600" algn="l">
              <a:lnSpc>
                <a:spcPct val="90000"/>
              </a:lnSpc>
              <a:spcBef>
                <a:spcPts val="400"/>
              </a:spcBef>
              <a:spcAft>
                <a:spcPts val="0"/>
              </a:spcAft>
              <a:buClr>
                <a:schemeClr val="dk1"/>
              </a:buClr>
              <a:buSzPts val="800"/>
              <a:buNone/>
              <a:defRPr sz="800"/>
            </a:lvl8pPr>
            <a:lvl9pPr marL="4114800" lvl="8" indent="-228600" algn="l">
              <a:lnSpc>
                <a:spcPct val="90000"/>
              </a:lnSpc>
              <a:spcBef>
                <a:spcPts val="400"/>
              </a:spcBef>
              <a:spcAft>
                <a:spcPts val="0"/>
              </a:spcAft>
              <a:buClr>
                <a:schemeClr val="dk1"/>
              </a:buClr>
              <a:buSzPts val="800"/>
              <a:buNone/>
              <a:defRPr sz="800"/>
            </a:lvl9pPr>
          </a:lstStyle>
          <a:p>
            <a:endParaRPr/>
          </a:p>
        </p:txBody>
      </p:sp>
      <p:sp>
        <p:nvSpPr>
          <p:cNvPr id="62" name="Google Shape;62;p10"/>
          <p:cNvSpPr txBox="1">
            <a:spLocks noGrp="1"/>
          </p:cNvSpPr>
          <p:nvPr>
            <p:ph type="dt" idx="10"/>
          </p:nvPr>
        </p:nvSpPr>
        <p:spPr>
          <a:xfrm>
            <a:off x="502920" y="9322649"/>
            <a:ext cx="1645920" cy="535517"/>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0"/>
          <p:cNvSpPr txBox="1">
            <a:spLocks noGrp="1"/>
          </p:cNvSpPr>
          <p:nvPr>
            <p:ph type="ftr" idx="11"/>
          </p:nvPr>
        </p:nvSpPr>
        <p:spPr>
          <a:xfrm>
            <a:off x="2423160" y="9322649"/>
            <a:ext cx="2468880" cy="53551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0"/>
          <p:cNvSpPr txBox="1">
            <a:spLocks noGrp="1"/>
          </p:cNvSpPr>
          <p:nvPr>
            <p:ph type="sldNum" idx="12"/>
          </p:nvPr>
        </p:nvSpPr>
        <p:spPr>
          <a:xfrm>
            <a:off x="5166360" y="9322649"/>
            <a:ext cx="1645920" cy="535517"/>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1"/>
          <p:cNvSpPr txBox="1">
            <a:spLocks noGrp="1"/>
          </p:cNvSpPr>
          <p:nvPr>
            <p:ph type="title"/>
          </p:nvPr>
        </p:nvSpPr>
        <p:spPr>
          <a:xfrm>
            <a:off x="503873" y="670560"/>
            <a:ext cx="2359342" cy="234696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560"/>
              <a:buFont typeface="Calibri"/>
              <a:buNone/>
              <a:defRPr sz="256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1"/>
          <p:cNvSpPr>
            <a:spLocks noGrp="1"/>
          </p:cNvSpPr>
          <p:nvPr>
            <p:ph type="pic" idx="2"/>
          </p:nvPr>
        </p:nvSpPr>
        <p:spPr>
          <a:xfrm>
            <a:off x="3109913" y="1448226"/>
            <a:ext cx="3703320" cy="7147983"/>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800"/>
              </a:spcBef>
              <a:spcAft>
                <a:spcPts val="0"/>
              </a:spcAft>
              <a:buClr>
                <a:schemeClr val="dk1"/>
              </a:buClr>
              <a:buSzPts val="2560"/>
              <a:buFont typeface="Arial"/>
              <a:buNone/>
              <a:defRPr sz="2560" b="0" i="0" u="none" strike="noStrike" cap="none">
                <a:solidFill>
                  <a:schemeClr val="dk1"/>
                </a:solidFill>
                <a:latin typeface="Calibri"/>
                <a:ea typeface="Calibri"/>
                <a:cs typeface="Calibri"/>
                <a:sym typeface="Calibri"/>
              </a:defRPr>
            </a:lvl1pPr>
            <a:lvl2pPr marR="0" lvl="1" algn="l" rtl="0">
              <a:lnSpc>
                <a:spcPct val="90000"/>
              </a:lnSpc>
              <a:spcBef>
                <a:spcPts val="400"/>
              </a:spcBef>
              <a:spcAft>
                <a:spcPts val="0"/>
              </a:spcAft>
              <a:buClr>
                <a:schemeClr val="dk1"/>
              </a:buClr>
              <a:buSzPts val="2240"/>
              <a:buFont typeface="Arial"/>
              <a:buNone/>
              <a:defRPr sz="2240" b="0" i="0" u="none" strike="noStrike" cap="none">
                <a:solidFill>
                  <a:schemeClr val="dk1"/>
                </a:solidFill>
                <a:latin typeface="Calibri"/>
                <a:ea typeface="Calibri"/>
                <a:cs typeface="Calibri"/>
                <a:sym typeface="Calibri"/>
              </a:defRPr>
            </a:lvl2pPr>
            <a:lvl3pPr marR="0" lvl="2" algn="l" rtl="0">
              <a:lnSpc>
                <a:spcPct val="90000"/>
              </a:lnSpc>
              <a:spcBef>
                <a:spcPts val="400"/>
              </a:spcBef>
              <a:spcAft>
                <a:spcPts val="0"/>
              </a:spcAft>
              <a:buClr>
                <a:schemeClr val="dk1"/>
              </a:buClr>
              <a:buSzPts val="1920"/>
              <a:buFont typeface="Arial"/>
              <a:buNone/>
              <a:defRPr sz="1920" b="0" i="0" u="none" strike="noStrike" cap="none">
                <a:solidFill>
                  <a:schemeClr val="dk1"/>
                </a:solidFill>
                <a:latin typeface="Calibri"/>
                <a:ea typeface="Calibri"/>
                <a:cs typeface="Calibri"/>
                <a:sym typeface="Calibri"/>
              </a:defRPr>
            </a:lvl3pPr>
            <a:lvl4pPr marR="0" lvl="3" algn="l" rtl="0">
              <a:lnSpc>
                <a:spcPct val="90000"/>
              </a:lnSpc>
              <a:spcBef>
                <a:spcPts val="4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R="0" lvl="4" algn="l" rtl="0">
              <a:lnSpc>
                <a:spcPct val="90000"/>
              </a:lnSpc>
              <a:spcBef>
                <a:spcPts val="4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R="0" lvl="5" algn="l" rtl="0">
              <a:lnSpc>
                <a:spcPct val="90000"/>
              </a:lnSpc>
              <a:spcBef>
                <a:spcPts val="4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R="0" lvl="6" algn="l" rtl="0">
              <a:lnSpc>
                <a:spcPct val="90000"/>
              </a:lnSpc>
              <a:spcBef>
                <a:spcPts val="4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R="0" lvl="7" algn="l" rtl="0">
              <a:lnSpc>
                <a:spcPct val="90000"/>
              </a:lnSpc>
              <a:spcBef>
                <a:spcPts val="4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R="0" lvl="8" algn="l" rtl="0">
              <a:lnSpc>
                <a:spcPct val="90000"/>
              </a:lnSpc>
              <a:spcBef>
                <a:spcPts val="4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endParaRPr/>
          </a:p>
        </p:txBody>
      </p:sp>
      <p:sp>
        <p:nvSpPr>
          <p:cNvPr id="68" name="Google Shape;68;p11"/>
          <p:cNvSpPr txBox="1">
            <a:spLocks noGrp="1"/>
          </p:cNvSpPr>
          <p:nvPr>
            <p:ph type="body" idx="1"/>
          </p:nvPr>
        </p:nvSpPr>
        <p:spPr>
          <a:xfrm>
            <a:off x="503873" y="3017520"/>
            <a:ext cx="2359342" cy="5590329"/>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00"/>
              </a:spcBef>
              <a:spcAft>
                <a:spcPts val="0"/>
              </a:spcAft>
              <a:buClr>
                <a:schemeClr val="dk1"/>
              </a:buClr>
              <a:buSzPts val="1280"/>
              <a:buNone/>
              <a:defRPr sz="1280"/>
            </a:lvl1pPr>
            <a:lvl2pPr marL="914400" lvl="1" indent="-228600" algn="l">
              <a:lnSpc>
                <a:spcPct val="90000"/>
              </a:lnSpc>
              <a:spcBef>
                <a:spcPts val="400"/>
              </a:spcBef>
              <a:spcAft>
                <a:spcPts val="0"/>
              </a:spcAft>
              <a:buClr>
                <a:schemeClr val="dk1"/>
              </a:buClr>
              <a:buSzPts val="1120"/>
              <a:buNone/>
              <a:defRPr sz="1120"/>
            </a:lvl2pPr>
            <a:lvl3pPr marL="1371600" lvl="2" indent="-228600" algn="l">
              <a:lnSpc>
                <a:spcPct val="90000"/>
              </a:lnSpc>
              <a:spcBef>
                <a:spcPts val="400"/>
              </a:spcBef>
              <a:spcAft>
                <a:spcPts val="0"/>
              </a:spcAft>
              <a:buClr>
                <a:schemeClr val="dk1"/>
              </a:buClr>
              <a:buSzPts val="960"/>
              <a:buNone/>
              <a:defRPr sz="960"/>
            </a:lvl3pPr>
            <a:lvl4pPr marL="1828800" lvl="3" indent="-228600" algn="l">
              <a:lnSpc>
                <a:spcPct val="90000"/>
              </a:lnSpc>
              <a:spcBef>
                <a:spcPts val="400"/>
              </a:spcBef>
              <a:spcAft>
                <a:spcPts val="0"/>
              </a:spcAft>
              <a:buClr>
                <a:schemeClr val="dk1"/>
              </a:buClr>
              <a:buSzPts val="800"/>
              <a:buNone/>
              <a:defRPr sz="800"/>
            </a:lvl4pPr>
            <a:lvl5pPr marL="2286000" lvl="4" indent="-228600" algn="l">
              <a:lnSpc>
                <a:spcPct val="90000"/>
              </a:lnSpc>
              <a:spcBef>
                <a:spcPts val="400"/>
              </a:spcBef>
              <a:spcAft>
                <a:spcPts val="0"/>
              </a:spcAft>
              <a:buClr>
                <a:schemeClr val="dk1"/>
              </a:buClr>
              <a:buSzPts val="800"/>
              <a:buNone/>
              <a:defRPr sz="800"/>
            </a:lvl5pPr>
            <a:lvl6pPr marL="2743200" lvl="5" indent="-228600" algn="l">
              <a:lnSpc>
                <a:spcPct val="90000"/>
              </a:lnSpc>
              <a:spcBef>
                <a:spcPts val="400"/>
              </a:spcBef>
              <a:spcAft>
                <a:spcPts val="0"/>
              </a:spcAft>
              <a:buClr>
                <a:schemeClr val="dk1"/>
              </a:buClr>
              <a:buSzPts val="800"/>
              <a:buNone/>
              <a:defRPr sz="800"/>
            </a:lvl6pPr>
            <a:lvl7pPr marL="3200400" lvl="6" indent="-228600" algn="l">
              <a:lnSpc>
                <a:spcPct val="90000"/>
              </a:lnSpc>
              <a:spcBef>
                <a:spcPts val="400"/>
              </a:spcBef>
              <a:spcAft>
                <a:spcPts val="0"/>
              </a:spcAft>
              <a:buClr>
                <a:schemeClr val="dk1"/>
              </a:buClr>
              <a:buSzPts val="800"/>
              <a:buNone/>
              <a:defRPr sz="800"/>
            </a:lvl7pPr>
            <a:lvl8pPr marL="3657600" lvl="7" indent="-228600" algn="l">
              <a:lnSpc>
                <a:spcPct val="90000"/>
              </a:lnSpc>
              <a:spcBef>
                <a:spcPts val="400"/>
              </a:spcBef>
              <a:spcAft>
                <a:spcPts val="0"/>
              </a:spcAft>
              <a:buClr>
                <a:schemeClr val="dk1"/>
              </a:buClr>
              <a:buSzPts val="800"/>
              <a:buNone/>
              <a:defRPr sz="800"/>
            </a:lvl8pPr>
            <a:lvl9pPr marL="4114800" lvl="8" indent="-228600" algn="l">
              <a:lnSpc>
                <a:spcPct val="90000"/>
              </a:lnSpc>
              <a:spcBef>
                <a:spcPts val="400"/>
              </a:spcBef>
              <a:spcAft>
                <a:spcPts val="0"/>
              </a:spcAft>
              <a:buClr>
                <a:schemeClr val="dk1"/>
              </a:buClr>
              <a:buSzPts val="800"/>
              <a:buNone/>
              <a:defRPr sz="800"/>
            </a:lvl9pPr>
          </a:lstStyle>
          <a:p>
            <a:endParaRPr/>
          </a:p>
        </p:txBody>
      </p:sp>
      <p:sp>
        <p:nvSpPr>
          <p:cNvPr id="69" name="Google Shape;69;p11"/>
          <p:cNvSpPr txBox="1">
            <a:spLocks noGrp="1"/>
          </p:cNvSpPr>
          <p:nvPr>
            <p:ph type="dt" idx="10"/>
          </p:nvPr>
        </p:nvSpPr>
        <p:spPr>
          <a:xfrm>
            <a:off x="502920" y="9322649"/>
            <a:ext cx="1645920" cy="535517"/>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1"/>
          <p:cNvSpPr txBox="1">
            <a:spLocks noGrp="1"/>
          </p:cNvSpPr>
          <p:nvPr>
            <p:ph type="ftr" idx="11"/>
          </p:nvPr>
        </p:nvSpPr>
        <p:spPr>
          <a:xfrm>
            <a:off x="2423160" y="9322649"/>
            <a:ext cx="2468880" cy="53551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1"/>
          <p:cNvSpPr txBox="1">
            <a:spLocks noGrp="1"/>
          </p:cNvSpPr>
          <p:nvPr>
            <p:ph type="sldNum" idx="12"/>
          </p:nvPr>
        </p:nvSpPr>
        <p:spPr>
          <a:xfrm>
            <a:off x="5166360" y="9322649"/>
            <a:ext cx="1645920" cy="535517"/>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
          <p:cNvSpPr txBox="1">
            <a:spLocks noGrp="1"/>
          </p:cNvSpPr>
          <p:nvPr>
            <p:ph type="title"/>
          </p:nvPr>
        </p:nvSpPr>
        <p:spPr>
          <a:xfrm>
            <a:off x="502920" y="535519"/>
            <a:ext cx="6309360" cy="1944159"/>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3520"/>
              <a:buFont typeface="Calibri"/>
              <a:buNone/>
              <a:defRPr sz="352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2"/>
          <p:cNvSpPr txBox="1">
            <a:spLocks noGrp="1"/>
          </p:cNvSpPr>
          <p:nvPr>
            <p:ph type="body" idx="1"/>
          </p:nvPr>
        </p:nvSpPr>
        <p:spPr>
          <a:xfrm>
            <a:off x="502920" y="2677584"/>
            <a:ext cx="6309360" cy="6381962"/>
          </a:xfrm>
          <a:prstGeom prst="rect">
            <a:avLst/>
          </a:prstGeom>
          <a:noFill/>
          <a:ln>
            <a:noFill/>
          </a:ln>
        </p:spPr>
        <p:txBody>
          <a:bodyPr spcFirstLastPara="1" wrap="square" lIns="91425" tIns="45700" rIns="91425" bIns="45700" anchor="t" anchorCtr="0">
            <a:normAutofit/>
          </a:bodyPr>
          <a:lstStyle>
            <a:lvl1pPr marL="457200" marR="0" lvl="0" indent="-370840" algn="l" rtl="0">
              <a:lnSpc>
                <a:spcPct val="90000"/>
              </a:lnSpc>
              <a:spcBef>
                <a:spcPts val="800"/>
              </a:spcBef>
              <a:spcAft>
                <a:spcPts val="0"/>
              </a:spcAft>
              <a:buClr>
                <a:schemeClr val="dk1"/>
              </a:buClr>
              <a:buSzPts val="2240"/>
              <a:buFont typeface="Arial"/>
              <a:buChar char="•"/>
              <a:defRPr sz="2240" b="0" i="0" u="none" strike="noStrike" cap="none">
                <a:solidFill>
                  <a:schemeClr val="dk1"/>
                </a:solidFill>
                <a:latin typeface="Calibri"/>
                <a:ea typeface="Calibri"/>
                <a:cs typeface="Calibri"/>
                <a:sym typeface="Calibri"/>
              </a:defRPr>
            </a:lvl1pPr>
            <a:lvl2pPr marL="914400" marR="0" lvl="1" indent="-350519" algn="l" rtl="0">
              <a:lnSpc>
                <a:spcPct val="90000"/>
              </a:lnSpc>
              <a:spcBef>
                <a:spcPts val="400"/>
              </a:spcBef>
              <a:spcAft>
                <a:spcPts val="0"/>
              </a:spcAft>
              <a:buClr>
                <a:schemeClr val="dk1"/>
              </a:buClr>
              <a:buSzPts val="1920"/>
              <a:buFont typeface="Arial"/>
              <a:buChar char="•"/>
              <a:defRPr sz="1920" b="0" i="0" u="none" strike="noStrike" cap="none">
                <a:solidFill>
                  <a:schemeClr val="dk1"/>
                </a:solidFill>
                <a:latin typeface="Calibri"/>
                <a:ea typeface="Calibri"/>
                <a:cs typeface="Calibri"/>
                <a:sym typeface="Calibri"/>
              </a:defRPr>
            </a:lvl2pPr>
            <a:lvl3pPr marL="1371600" marR="0" lvl="2" indent="-330200" algn="l" rtl="0">
              <a:lnSpc>
                <a:spcPct val="90000"/>
              </a:lnSpc>
              <a:spcBef>
                <a:spcPts val="40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3pPr>
            <a:lvl4pPr marL="1828800" marR="0" lvl="3" indent="-320039" algn="l" rtl="0">
              <a:lnSpc>
                <a:spcPct val="90000"/>
              </a:lnSpc>
              <a:spcBef>
                <a:spcPts val="400"/>
              </a:spcBef>
              <a:spcAft>
                <a:spcPts val="0"/>
              </a:spcAft>
              <a:buClr>
                <a:schemeClr val="dk1"/>
              </a:buClr>
              <a:buSzPts val="1440"/>
              <a:buFont typeface="Arial"/>
              <a:buChar char="•"/>
              <a:defRPr sz="1440" b="0" i="0" u="none" strike="noStrike" cap="none">
                <a:solidFill>
                  <a:schemeClr val="dk1"/>
                </a:solidFill>
                <a:latin typeface="Calibri"/>
                <a:ea typeface="Calibri"/>
                <a:cs typeface="Calibri"/>
                <a:sym typeface="Calibri"/>
              </a:defRPr>
            </a:lvl4pPr>
            <a:lvl5pPr marL="2286000" marR="0" lvl="4" indent="-320039" algn="l" rtl="0">
              <a:lnSpc>
                <a:spcPct val="90000"/>
              </a:lnSpc>
              <a:spcBef>
                <a:spcPts val="400"/>
              </a:spcBef>
              <a:spcAft>
                <a:spcPts val="0"/>
              </a:spcAft>
              <a:buClr>
                <a:schemeClr val="dk1"/>
              </a:buClr>
              <a:buSzPts val="1440"/>
              <a:buFont typeface="Arial"/>
              <a:buChar char="•"/>
              <a:defRPr sz="1440" b="0" i="0" u="none" strike="noStrike" cap="none">
                <a:solidFill>
                  <a:schemeClr val="dk1"/>
                </a:solidFill>
                <a:latin typeface="Calibri"/>
                <a:ea typeface="Calibri"/>
                <a:cs typeface="Calibri"/>
                <a:sym typeface="Calibri"/>
              </a:defRPr>
            </a:lvl5pPr>
            <a:lvl6pPr marL="2743200" marR="0" lvl="5" indent="-320039" algn="l" rtl="0">
              <a:lnSpc>
                <a:spcPct val="90000"/>
              </a:lnSpc>
              <a:spcBef>
                <a:spcPts val="400"/>
              </a:spcBef>
              <a:spcAft>
                <a:spcPts val="0"/>
              </a:spcAft>
              <a:buClr>
                <a:schemeClr val="dk1"/>
              </a:buClr>
              <a:buSzPts val="1440"/>
              <a:buFont typeface="Arial"/>
              <a:buChar char="•"/>
              <a:defRPr sz="1440" b="0" i="0" u="none" strike="noStrike" cap="none">
                <a:solidFill>
                  <a:schemeClr val="dk1"/>
                </a:solidFill>
                <a:latin typeface="Calibri"/>
                <a:ea typeface="Calibri"/>
                <a:cs typeface="Calibri"/>
                <a:sym typeface="Calibri"/>
              </a:defRPr>
            </a:lvl6pPr>
            <a:lvl7pPr marL="3200400" marR="0" lvl="6" indent="-320039" algn="l" rtl="0">
              <a:lnSpc>
                <a:spcPct val="90000"/>
              </a:lnSpc>
              <a:spcBef>
                <a:spcPts val="400"/>
              </a:spcBef>
              <a:spcAft>
                <a:spcPts val="0"/>
              </a:spcAft>
              <a:buClr>
                <a:schemeClr val="dk1"/>
              </a:buClr>
              <a:buSzPts val="1440"/>
              <a:buFont typeface="Arial"/>
              <a:buChar char="•"/>
              <a:defRPr sz="1440" b="0" i="0" u="none" strike="noStrike" cap="none">
                <a:solidFill>
                  <a:schemeClr val="dk1"/>
                </a:solidFill>
                <a:latin typeface="Calibri"/>
                <a:ea typeface="Calibri"/>
                <a:cs typeface="Calibri"/>
                <a:sym typeface="Calibri"/>
              </a:defRPr>
            </a:lvl7pPr>
            <a:lvl8pPr marL="3657600" marR="0" lvl="7" indent="-320040" algn="l" rtl="0">
              <a:lnSpc>
                <a:spcPct val="90000"/>
              </a:lnSpc>
              <a:spcBef>
                <a:spcPts val="400"/>
              </a:spcBef>
              <a:spcAft>
                <a:spcPts val="0"/>
              </a:spcAft>
              <a:buClr>
                <a:schemeClr val="dk1"/>
              </a:buClr>
              <a:buSzPts val="1440"/>
              <a:buFont typeface="Arial"/>
              <a:buChar char="•"/>
              <a:defRPr sz="1440" b="0" i="0" u="none" strike="noStrike" cap="none">
                <a:solidFill>
                  <a:schemeClr val="dk1"/>
                </a:solidFill>
                <a:latin typeface="Calibri"/>
                <a:ea typeface="Calibri"/>
                <a:cs typeface="Calibri"/>
                <a:sym typeface="Calibri"/>
              </a:defRPr>
            </a:lvl8pPr>
            <a:lvl9pPr marL="4114800" marR="0" lvl="8" indent="-320040" algn="l" rtl="0">
              <a:lnSpc>
                <a:spcPct val="90000"/>
              </a:lnSpc>
              <a:spcBef>
                <a:spcPts val="400"/>
              </a:spcBef>
              <a:spcAft>
                <a:spcPts val="0"/>
              </a:spcAft>
              <a:buClr>
                <a:schemeClr val="dk1"/>
              </a:buClr>
              <a:buSzPts val="1440"/>
              <a:buFont typeface="Arial"/>
              <a:buChar char="•"/>
              <a:defRPr sz="1440" b="0" i="0" u="none" strike="noStrike" cap="none">
                <a:solidFill>
                  <a:schemeClr val="dk1"/>
                </a:solidFill>
                <a:latin typeface="Calibri"/>
                <a:ea typeface="Calibri"/>
                <a:cs typeface="Calibri"/>
                <a:sym typeface="Calibri"/>
              </a:defRPr>
            </a:lvl9pPr>
          </a:lstStyle>
          <a:p>
            <a:endParaRPr/>
          </a:p>
        </p:txBody>
      </p:sp>
      <p:sp>
        <p:nvSpPr>
          <p:cNvPr id="12" name="Google Shape;12;p2"/>
          <p:cNvSpPr txBox="1">
            <a:spLocks noGrp="1"/>
          </p:cNvSpPr>
          <p:nvPr>
            <p:ph type="dt" idx="10"/>
          </p:nvPr>
        </p:nvSpPr>
        <p:spPr>
          <a:xfrm>
            <a:off x="502920" y="9322649"/>
            <a:ext cx="1645920" cy="535517"/>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6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2"/>
          <p:cNvSpPr txBox="1">
            <a:spLocks noGrp="1"/>
          </p:cNvSpPr>
          <p:nvPr>
            <p:ph type="ftr" idx="11"/>
          </p:nvPr>
        </p:nvSpPr>
        <p:spPr>
          <a:xfrm>
            <a:off x="2423160" y="9322649"/>
            <a:ext cx="2468880" cy="535517"/>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6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2"/>
          <p:cNvSpPr txBox="1">
            <a:spLocks noGrp="1"/>
          </p:cNvSpPr>
          <p:nvPr>
            <p:ph type="sldNum" idx="12"/>
          </p:nvPr>
        </p:nvSpPr>
        <p:spPr>
          <a:xfrm>
            <a:off x="5166360" y="9322649"/>
            <a:ext cx="1645920" cy="535517"/>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60" b="0" i="0" u="none" strike="noStrike" cap="none">
                <a:solidFill>
                  <a:srgbClr val="888888"/>
                </a:solidFill>
                <a:latin typeface="Calibri"/>
                <a:ea typeface="Calibri"/>
                <a:cs typeface="Calibri"/>
                <a:sym typeface="Calibri"/>
              </a:defRPr>
            </a:lvl1pPr>
            <a:lvl2pPr marL="0" marR="0" lvl="1" indent="0" algn="r" rtl="0">
              <a:spcBef>
                <a:spcPts val="0"/>
              </a:spcBef>
              <a:buNone/>
              <a:defRPr sz="960" b="0" i="0" u="none" strike="noStrike" cap="none">
                <a:solidFill>
                  <a:srgbClr val="888888"/>
                </a:solidFill>
                <a:latin typeface="Calibri"/>
                <a:ea typeface="Calibri"/>
                <a:cs typeface="Calibri"/>
                <a:sym typeface="Calibri"/>
              </a:defRPr>
            </a:lvl2pPr>
            <a:lvl3pPr marL="0" marR="0" lvl="2" indent="0" algn="r" rtl="0">
              <a:spcBef>
                <a:spcPts val="0"/>
              </a:spcBef>
              <a:buNone/>
              <a:defRPr sz="960" b="0" i="0" u="none" strike="noStrike" cap="none">
                <a:solidFill>
                  <a:srgbClr val="888888"/>
                </a:solidFill>
                <a:latin typeface="Calibri"/>
                <a:ea typeface="Calibri"/>
                <a:cs typeface="Calibri"/>
                <a:sym typeface="Calibri"/>
              </a:defRPr>
            </a:lvl3pPr>
            <a:lvl4pPr marL="0" marR="0" lvl="3" indent="0" algn="r" rtl="0">
              <a:spcBef>
                <a:spcPts val="0"/>
              </a:spcBef>
              <a:buNone/>
              <a:defRPr sz="960" b="0" i="0" u="none" strike="noStrike" cap="none">
                <a:solidFill>
                  <a:srgbClr val="888888"/>
                </a:solidFill>
                <a:latin typeface="Calibri"/>
                <a:ea typeface="Calibri"/>
                <a:cs typeface="Calibri"/>
                <a:sym typeface="Calibri"/>
              </a:defRPr>
            </a:lvl4pPr>
            <a:lvl5pPr marL="0" marR="0" lvl="4" indent="0" algn="r" rtl="0">
              <a:spcBef>
                <a:spcPts val="0"/>
              </a:spcBef>
              <a:buNone/>
              <a:defRPr sz="960" b="0" i="0" u="none" strike="noStrike" cap="none">
                <a:solidFill>
                  <a:srgbClr val="888888"/>
                </a:solidFill>
                <a:latin typeface="Calibri"/>
                <a:ea typeface="Calibri"/>
                <a:cs typeface="Calibri"/>
                <a:sym typeface="Calibri"/>
              </a:defRPr>
            </a:lvl5pPr>
            <a:lvl6pPr marL="0" marR="0" lvl="5" indent="0" algn="r" rtl="0">
              <a:spcBef>
                <a:spcPts val="0"/>
              </a:spcBef>
              <a:buNone/>
              <a:defRPr sz="960" b="0" i="0" u="none" strike="noStrike" cap="none">
                <a:solidFill>
                  <a:srgbClr val="888888"/>
                </a:solidFill>
                <a:latin typeface="Calibri"/>
                <a:ea typeface="Calibri"/>
                <a:cs typeface="Calibri"/>
                <a:sym typeface="Calibri"/>
              </a:defRPr>
            </a:lvl6pPr>
            <a:lvl7pPr marL="0" marR="0" lvl="6" indent="0" algn="r" rtl="0">
              <a:spcBef>
                <a:spcPts val="0"/>
              </a:spcBef>
              <a:buNone/>
              <a:defRPr sz="960" b="0" i="0" u="none" strike="noStrike" cap="none">
                <a:solidFill>
                  <a:srgbClr val="888888"/>
                </a:solidFill>
                <a:latin typeface="Calibri"/>
                <a:ea typeface="Calibri"/>
                <a:cs typeface="Calibri"/>
                <a:sym typeface="Calibri"/>
              </a:defRPr>
            </a:lvl7pPr>
            <a:lvl8pPr marL="0" marR="0" lvl="7" indent="0" algn="r" rtl="0">
              <a:spcBef>
                <a:spcPts val="0"/>
              </a:spcBef>
              <a:buNone/>
              <a:defRPr sz="960" b="0" i="0" u="none" strike="noStrike" cap="none">
                <a:solidFill>
                  <a:srgbClr val="888888"/>
                </a:solidFill>
                <a:latin typeface="Calibri"/>
                <a:ea typeface="Calibri"/>
                <a:cs typeface="Calibri"/>
                <a:sym typeface="Calibri"/>
              </a:defRPr>
            </a:lvl8pPr>
            <a:lvl9pPr marL="0" marR="0" lvl="8" indent="0" algn="r" rtl="0">
              <a:spcBef>
                <a:spcPts val="0"/>
              </a:spcBef>
              <a:buNone/>
              <a:defRPr sz="96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hyperlink" Target="mailto:eeckman@bisdtx.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
          <p:cNvSpPr txBox="1"/>
          <p:nvPr/>
        </p:nvSpPr>
        <p:spPr>
          <a:xfrm>
            <a:off x="1629825" y="65350"/>
            <a:ext cx="3962400" cy="704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b="1">
                <a:latin typeface="Calibri"/>
                <a:ea typeface="Calibri"/>
                <a:cs typeface="Calibri"/>
                <a:sym typeface="Calibri"/>
              </a:rPr>
              <a:t>Bastrop Intermediate School</a:t>
            </a:r>
            <a:endParaRPr b="1">
              <a:latin typeface="Calibri"/>
              <a:ea typeface="Calibri"/>
              <a:cs typeface="Calibri"/>
              <a:sym typeface="Calibri"/>
            </a:endParaRPr>
          </a:p>
          <a:p>
            <a:pPr marL="0" lvl="0" indent="0" algn="ctr" rtl="0">
              <a:spcBef>
                <a:spcPts val="0"/>
              </a:spcBef>
              <a:spcAft>
                <a:spcPts val="0"/>
              </a:spcAft>
              <a:buNone/>
            </a:pPr>
            <a:r>
              <a:rPr lang="en-US" b="1">
                <a:latin typeface="Calibri"/>
                <a:ea typeface="Calibri"/>
                <a:cs typeface="Calibri"/>
                <a:sym typeface="Calibri"/>
              </a:rPr>
              <a:t>6th Grade English Language Arts</a:t>
            </a:r>
            <a:endParaRPr b="1">
              <a:latin typeface="Calibri"/>
              <a:ea typeface="Calibri"/>
              <a:cs typeface="Calibri"/>
              <a:sym typeface="Calibri"/>
            </a:endParaRPr>
          </a:p>
          <a:p>
            <a:pPr marL="0" lvl="0" indent="0" algn="ctr" rtl="0">
              <a:spcBef>
                <a:spcPts val="0"/>
              </a:spcBef>
              <a:spcAft>
                <a:spcPts val="0"/>
              </a:spcAft>
              <a:buNone/>
            </a:pPr>
            <a:r>
              <a:rPr lang="en-US" b="1">
                <a:latin typeface="Calibri"/>
                <a:ea typeface="Calibri"/>
                <a:cs typeface="Calibri"/>
                <a:sym typeface="Calibri"/>
              </a:rPr>
              <a:t>Mrs. Eckman - 2019-2020</a:t>
            </a:r>
            <a:endParaRPr b="1">
              <a:latin typeface="Calibri"/>
              <a:ea typeface="Calibri"/>
              <a:cs typeface="Calibri"/>
              <a:sym typeface="Calibri"/>
            </a:endParaRPr>
          </a:p>
        </p:txBody>
      </p:sp>
      <p:sp>
        <p:nvSpPr>
          <p:cNvPr id="89" name="Google Shape;89;p1"/>
          <p:cNvSpPr txBox="1"/>
          <p:nvPr/>
        </p:nvSpPr>
        <p:spPr>
          <a:xfrm>
            <a:off x="372525" y="922600"/>
            <a:ext cx="6553200" cy="1215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1200">
                <a:latin typeface="Calibri"/>
                <a:ea typeface="Calibri"/>
                <a:cs typeface="Calibri"/>
                <a:sym typeface="Calibri"/>
              </a:rPr>
              <a:t>Welcome to 6th grade ELA! I am excited to have your child in my class this year and look forward to getting to know you and your child better. I am eager to partner to ensure your child reaches their full potential.  </a:t>
            </a:r>
            <a:endParaRPr sz="1200">
              <a:latin typeface="Calibri"/>
              <a:ea typeface="Calibri"/>
              <a:cs typeface="Calibri"/>
              <a:sym typeface="Calibri"/>
            </a:endParaRPr>
          </a:p>
          <a:p>
            <a:pPr marL="0" lvl="0" indent="0" algn="l" rtl="0">
              <a:spcBef>
                <a:spcPts val="0"/>
              </a:spcBef>
              <a:spcAft>
                <a:spcPts val="0"/>
              </a:spcAft>
              <a:buNone/>
            </a:pPr>
            <a:endParaRPr sz="1200">
              <a:latin typeface="Calibri"/>
              <a:ea typeface="Calibri"/>
              <a:cs typeface="Calibri"/>
              <a:sym typeface="Calibri"/>
            </a:endParaRPr>
          </a:p>
          <a:p>
            <a:pPr marL="0" lvl="0" indent="0" algn="l" rtl="0">
              <a:spcBef>
                <a:spcPts val="0"/>
              </a:spcBef>
              <a:spcAft>
                <a:spcPts val="0"/>
              </a:spcAft>
              <a:buNone/>
            </a:pPr>
            <a:r>
              <a:rPr lang="en-US" sz="1200">
                <a:latin typeface="Calibri"/>
                <a:ea typeface="Calibri"/>
                <a:cs typeface="Calibri"/>
                <a:sym typeface="Calibri"/>
              </a:rPr>
              <a:t>The following outline is to help you understand what your child will focus on throughout this school year. We will focus on the following areas: </a:t>
            </a:r>
            <a:endParaRPr sz="1200">
              <a:latin typeface="Calibri"/>
              <a:ea typeface="Calibri"/>
              <a:cs typeface="Calibri"/>
              <a:sym typeface="Calibri"/>
            </a:endParaRPr>
          </a:p>
        </p:txBody>
      </p:sp>
      <p:sp>
        <p:nvSpPr>
          <p:cNvPr id="90" name="Google Shape;90;p1"/>
          <p:cNvSpPr txBox="1"/>
          <p:nvPr/>
        </p:nvSpPr>
        <p:spPr>
          <a:xfrm>
            <a:off x="381000" y="2138200"/>
            <a:ext cx="6553200" cy="2078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1200" b="1" u="sng">
                <a:latin typeface="Calibri"/>
                <a:ea typeface="Calibri"/>
                <a:cs typeface="Calibri"/>
                <a:sym typeface="Calibri"/>
              </a:rPr>
              <a:t>Year At a Glance</a:t>
            </a:r>
            <a:endParaRPr sz="1200" b="1" u="sng">
              <a:latin typeface="Calibri"/>
              <a:ea typeface="Calibri"/>
              <a:cs typeface="Calibri"/>
              <a:sym typeface="Calibri"/>
            </a:endParaRPr>
          </a:p>
          <a:p>
            <a:pPr marL="0" lvl="0" indent="0" algn="l" rtl="0">
              <a:spcBef>
                <a:spcPts val="0"/>
              </a:spcBef>
              <a:spcAft>
                <a:spcPts val="0"/>
              </a:spcAft>
              <a:buNone/>
            </a:pPr>
            <a:endParaRPr sz="1200" b="1" u="sng">
              <a:latin typeface="Calibri"/>
              <a:ea typeface="Calibri"/>
              <a:cs typeface="Calibri"/>
              <a:sym typeface="Calibri"/>
            </a:endParaRPr>
          </a:p>
          <a:p>
            <a:pPr marL="0" lvl="0" indent="0" algn="l" rtl="0">
              <a:spcBef>
                <a:spcPts val="0"/>
              </a:spcBef>
              <a:spcAft>
                <a:spcPts val="0"/>
              </a:spcAft>
              <a:buNone/>
            </a:pPr>
            <a:r>
              <a:rPr lang="en-US" sz="1200">
                <a:latin typeface="Calibri"/>
                <a:ea typeface="Calibri"/>
                <a:cs typeface="Calibri"/>
                <a:sym typeface="Calibri"/>
              </a:rPr>
              <a:t>8/14-9/4 Unit 1: Launching Strong Literacy Habits</a:t>
            </a:r>
            <a:endParaRPr sz="1200">
              <a:latin typeface="Calibri"/>
              <a:ea typeface="Calibri"/>
              <a:cs typeface="Calibri"/>
              <a:sym typeface="Calibri"/>
            </a:endParaRPr>
          </a:p>
          <a:p>
            <a:pPr marL="0" lvl="0" indent="0" algn="l" rtl="0">
              <a:spcBef>
                <a:spcPts val="0"/>
              </a:spcBef>
              <a:spcAft>
                <a:spcPts val="0"/>
              </a:spcAft>
              <a:buNone/>
            </a:pPr>
            <a:r>
              <a:rPr lang="en-US" sz="1200">
                <a:latin typeface="Calibri"/>
                <a:ea typeface="Calibri"/>
                <a:cs typeface="Calibri"/>
                <a:sym typeface="Calibri"/>
              </a:rPr>
              <a:t>9/5-10/4 Unit 2: Exploring and Crafting Fiction: Contemporary &amp; Traditional Literature</a:t>
            </a:r>
            <a:endParaRPr sz="1200">
              <a:latin typeface="Calibri"/>
              <a:ea typeface="Calibri"/>
              <a:cs typeface="Calibri"/>
              <a:sym typeface="Calibri"/>
            </a:endParaRPr>
          </a:p>
          <a:p>
            <a:pPr marL="0" lvl="0" indent="0" algn="l" rtl="0">
              <a:spcBef>
                <a:spcPts val="0"/>
              </a:spcBef>
              <a:spcAft>
                <a:spcPts val="0"/>
              </a:spcAft>
              <a:buNone/>
            </a:pPr>
            <a:r>
              <a:rPr lang="en-US" sz="1200">
                <a:latin typeface="Calibri"/>
                <a:ea typeface="Calibri"/>
                <a:cs typeface="Calibri"/>
                <a:sym typeface="Calibri"/>
              </a:rPr>
              <a:t>10/7-11/22 Unit 3: Exploring and Crafting Informational Text</a:t>
            </a:r>
            <a:endParaRPr sz="1200">
              <a:latin typeface="Calibri"/>
              <a:ea typeface="Calibri"/>
              <a:cs typeface="Calibri"/>
              <a:sym typeface="Calibri"/>
            </a:endParaRPr>
          </a:p>
          <a:p>
            <a:pPr marL="0" lvl="0" indent="0" algn="l" rtl="0">
              <a:spcBef>
                <a:spcPts val="0"/>
              </a:spcBef>
              <a:spcAft>
                <a:spcPts val="0"/>
              </a:spcAft>
              <a:buNone/>
            </a:pPr>
            <a:r>
              <a:rPr lang="en-US" sz="1200">
                <a:latin typeface="Calibri"/>
                <a:ea typeface="Calibri"/>
                <a:cs typeface="Calibri"/>
                <a:sym typeface="Calibri"/>
              </a:rPr>
              <a:t>12/2-12/19 Unit 4: Research-based Synthesis, Creation and Innovation</a:t>
            </a:r>
            <a:endParaRPr sz="1200">
              <a:latin typeface="Calibri"/>
              <a:ea typeface="Calibri"/>
              <a:cs typeface="Calibri"/>
              <a:sym typeface="Calibri"/>
            </a:endParaRPr>
          </a:p>
          <a:p>
            <a:pPr marL="0" lvl="0" indent="0" algn="l" rtl="0">
              <a:spcBef>
                <a:spcPts val="0"/>
              </a:spcBef>
              <a:spcAft>
                <a:spcPts val="0"/>
              </a:spcAft>
              <a:buNone/>
            </a:pPr>
            <a:r>
              <a:rPr lang="en-US" sz="1200">
                <a:latin typeface="Calibri"/>
                <a:ea typeface="Calibri"/>
                <a:cs typeface="Calibri"/>
                <a:sym typeface="Calibri"/>
              </a:rPr>
              <a:t>1/7-1/24 Unit 5: Analyzing and Crafting Poetry</a:t>
            </a:r>
            <a:endParaRPr sz="1200">
              <a:latin typeface="Calibri"/>
              <a:ea typeface="Calibri"/>
              <a:cs typeface="Calibri"/>
              <a:sym typeface="Calibri"/>
            </a:endParaRPr>
          </a:p>
          <a:p>
            <a:pPr marL="0" lvl="0" indent="0" algn="l" rtl="0">
              <a:spcBef>
                <a:spcPts val="0"/>
              </a:spcBef>
              <a:spcAft>
                <a:spcPts val="0"/>
              </a:spcAft>
              <a:buNone/>
            </a:pPr>
            <a:r>
              <a:rPr lang="en-US" sz="1200">
                <a:latin typeface="Calibri"/>
                <a:ea typeface="Calibri"/>
                <a:cs typeface="Calibri"/>
                <a:sym typeface="Calibri"/>
              </a:rPr>
              <a:t>1/27-2/7 Unit 6: Reading and Performing Drama</a:t>
            </a:r>
            <a:endParaRPr sz="1200">
              <a:latin typeface="Calibri"/>
              <a:ea typeface="Calibri"/>
              <a:cs typeface="Calibri"/>
              <a:sym typeface="Calibri"/>
            </a:endParaRPr>
          </a:p>
          <a:p>
            <a:pPr marL="0" lvl="0" indent="0" algn="l" rtl="0">
              <a:spcBef>
                <a:spcPts val="0"/>
              </a:spcBef>
              <a:spcAft>
                <a:spcPts val="0"/>
              </a:spcAft>
              <a:buNone/>
            </a:pPr>
            <a:r>
              <a:rPr lang="en-US" sz="1200">
                <a:latin typeface="Calibri"/>
                <a:ea typeface="Calibri"/>
                <a:cs typeface="Calibri"/>
                <a:sym typeface="Calibri"/>
              </a:rPr>
              <a:t>2/10-3/13 Unit 7: Analyzing and Crafting Argumentative Texts</a:t>
            </a:r>
            <a:endParaRPr sz="1200">
              <a:latin typeface="Calibri"/>
              <a:ea typeface="Calibri"/>
              <a:cs typeface="Calibri"/>
              <a:sym typeface="Calibri"/>
            </a:endParaRPr>
          </a:p>
          <a:p>
            <a:pPr marL="0" lvl="0" indent="0" algn="l" rtl="0">
              <a:spcBef>
                <a:spcPts val="0"/>
              </a:spcBef>
              <a:spcAft>
                <a:spcPts val="0"/>
              </a:spcAft>
              <a:buNone/>
            </a:pPr>
            <a:r>
              <a:rPr lang="en-US" sz="1200">
                <a:latin typeface="Calibri"/>
                <a:ea typeface="Calibri"/>
                <a:cs typeface="Calibri"/>
                <a:sym typeface="Calibri"/>
              </a:rPr>
              <a:t>3/2-5/8 Unit 8: Making Connections Across Genres &amp; STAAR Review</a:t>
            </a:r>
            <a:endParaRPr sz="1200">
              <a:latin typeface="Calibri"/>
              <a:ea typeface="Calibri"/>
              <a:cs typeface="Calibri"/>
              <a:sym typeface="Calibri"/>
            </a:endParaRPr>
          </a:p>
          <a:p>
            <a:pPr marL="0" lvl="0" indent="0" algn="l" rtl="0">
              <a:spcBef>
                <a:spcPts val="0"/>
              </a:spcBef>
              <a:spcAft>
                <a:spcPts val="0"/>
              </a:spcAft>
              <a:buNone/>
            </a:pPr>
            <a:r>
              <a:rPr lang="en-US" sz="1200">
                <a:latin typeface="Calibri"/>
                <a:ea typeface="Calibri"/>
                <a:cs typeface="Calibri"/>
                <a:sym typeface="Calibri"/>
              </a:rPr>
              <a:t>5/11-5/27 Unit 9: Synthesize! Create! Innovate!</a:t>
            </a:r>
            <a:endParaRPr sz="1200">
              <a:latin typeface="Calibri"/>
              <a:ea typeface="Calibri"/>
              <a:cs typeface="Calibri"/>
              <a:sym typeface="Calibri"/>
            </a:endParaRPr>
          </a:p>
        </p:txBody>
      </p:sp>
      <p:sp>
        <p:nvSpPr>
          <p:cNvPr id="91" name="Google Shape;91;p1"/>
          <p:cNvSpPr txBox="1"/>
          <p:nvPr/>
        </p:nvSpPr>
        <p:spPr>
          <a:xfrm>
            <a:off x="334425" y="5143375"/>
            <a:ext cx="6553200" cy="1852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1200" b="1" u="sng">
                <a:latin typeface="Calibri"/>
                <a:ea typeface="Calibri"/>
                <a:cs typeface="Calibri"/>
                <a:sym typeface="Calibri"/>
              </a:rPr>
              <a:t>Evaluation</a:t>
            </a:r>
            <a:endParaRPr sz="1200" b="1" u="sng">
              <a:latin typeface="Calibri"/>
              <a:ea typeface="Calibri"/>
              <a:cs typeface="Calibri"/>
              <a:sym typeface="Calibri"/>
            </a:endParaRPr>
          </a:p>
          <a:p>
            <a:pPr marL="0" lvl="0" indent="0" algn="l" rtl="0">
              <a:spcBef>
                <a:spcPts val="0"/>
              </a:spcBef>
              <a:spcAft>
                <a:spcPts val="0"/>
              </a:spcAft>
              <a:buNone/>
            </a:pPr>
            <a:endParaRPr sz="1200" b="1" u="sng">
              <a:latin typeface="Calibri"/>
              <a:ea typeface="Calibri"/>
              <a:cs typeface="Calibri"/>
              <a:sym typeface="Calibri"/>
            </a:endParaRPr>
          </a:p>
          <a:p>
            <a:pPr marL="0" lvl="0" indent="0" algn="l" rtl="0">
              <a:spcBef>
                <a:spcPts val="0"/>
              </a:spcBef>
              <a:spcAft>
                <a:spcPts val="0"/>
              </a:spcAft>
              <a:buNone/>
            </a:pPr>
            <a:r>
              <a:rPr lang="en-US" sz="1200">
                <a:latin typeface="Calibri"/>
                <a:ea typeface="Calibri"/>
                <a:cs typeface="Calibri"/>
                <a:sym typeface="Calibri"/>
              </a:rPr>
              <a:t>Student progress will be assessed by class participation, in-class assignments, homework assignments, journals, book projects, quizzes, tests and projects. Each 6 weeks students will have a minimum of 3 major grades and 7 daily grades.</a:t>
            </a:r>
            <a:endParaRPr sz="1200">
              <a:latin typeface="Calibri"/>
              <a:ea typeface="Calibri"/>
              <a:cs typeface="Calibri"/>
              <a:sym typeface="Calibri"/>
            </a:endParaRPr>
          </a:p>
          <a:p>
            <a:pPr marL="0" lvl="0" indent="0" algn="l" rtl="0">
              <a:spcBef>
                <a:spcPts val="0"/>
              </a:spcBef>
              <a:spcAft>
                <a:spcPts val="0"/>
              </a:spcAft>
              <a:buNone/>
            </a:pPr>
            <a:endParaRPr sz="1200">
              <a:latin typeface="Calibri"/>
              <a:ea typeface="Calibri"/>
              <a:cs typeface="Calibri"/>
              <a:sym typeface="Calibri"/>
            </a:endParaRPr>
          </a:p>
          <a:p>
            <a:pPr marL="0" lvl="0" indent="0" algn="l" rtl="0">
              <a:spcBef>
                <a:spcPts val="0"/>
              </a:spcBef>
              <a:spcAft>
                <a:spcPts val="0"/>
              </a:spcAft>
              <a:buNone/>
            </a:pPr>
            <a:r>
              <a:rPr lang="en-US" sz="1200">
                <a:latin typeface="Calibri"/>
                <a:ea typeface="Calibri"/>
                <a:cs typeface="Calibri"/>
                <a:sym typeface="Calibri"/>
              </a:rPr>
              <a:t>Daily Grades: 40% (at least 7 per grading period)</a:t>
            </a:r>
            <a:endParaRPr sz="1200">
              <a:latin typeface="Calibri"/>
              <a:ea typeface="Calibri"/>
              <a:cs typeface="Calibri"/>
              <a:sym typeface="Calibri"/>
            </a:endParaRPr>
          </a:p>
          <a:p>
            <a:pPr marL="0" lvl="0" indent="0" algn="l" rtl="0">
              <a:spcBef>
                <a:spcPts val="0"/>
              </a:spcBef>
              <a:spcAft>
                <a:spcPts val="0"/>
              </a:spcAft>
              <a:buNone/>
            </a:pPr>
            <a:r>
              <a:rPr lang="en-US" sz="1200">
                <a:latin typeface="Calibri"/>
                <a:ea typeface="Calibri"/>
                <a:cs typeface="Calibri"/>
                <a:sym typeface="Calibri"/>
              </a:rPr>
              <a:t>Major Grades: 60% (at least 3 per grading period) </a:t>
            </a:r>
            <a:endParaRPr sz="1200">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p:txBody>
      </p:sp>
      <p:sp>
        <p:nvSpPr>
          <p:cNvPr id="92" name="Google Shape;92;p1"/>
          <p:cNvSpPr txBox="1"/>
          <p:nvPr/>
        </p:nvSpPr>
        <p:spPr>
          <a:xfrm>
            <a:off x="334425" y="6681125"/>
            <a:ext cx="4542900" cy="1459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1200" b="1" u="sng">
                <a:latin typeface="Calibri"/>
                <a:ea typeface="Calibri"/>
                <a:cs typeface="Calibri"/>
                <a:sym typeface="Calibri"/>
              </a:rPr>
              <a:t>Reading</a:t>
            </a:r>
            <a:endParaRPr sz="1200" b="1" u="sng">
              <a:latin typeface="Calibri"/>
              <a:ea typeface="Calibri"/>
              <a:cs typeface="Calibri"/>
              <a:sym typeface="Calibri"/>
            </a:endParaRPr>
          </a:p>
          <a:p>
            <a:pPr marL="0" lvl="0" indent="0" algn="l" rtl="0">
              <a:spcBef>
                <a:spcPts val="0"/>
              </a:spcBef>
              <a:spcAft>
                <a:spcPts val="0"/>
              </a:spcAft>
              <a:buNone/>
            </a:pPr>
            <a:endParaRPr sz="1200" b="1" u="sng">
              <a:latin typeface="Calibri"/>
              <a:ea typeface="Calibri"/>
              <a:cs typeface="Calibri"/>
              <a:sym typeface="Calibri"/>
            </a:endParaRPr>
          </a:p>
          <a:p>
            <a:pPr marL="0" lvl="0" indent="0" algn="l" rtl="0">
              <a:spcBef>
                <a:spcPts val="0"/>
              </a:spcBef>
              <a:spcAft>
                <a:spcPts val="0"/>
              </a:spcAft>
              <a:buNone/>
            </a:pPr>
            <a:r>
              <a:rPr lang="en-US" sz="1200">
                <a:latin typeface="Calibri"/>
                <a:ea typeface="Calibri"/>
                <a:cs typeface="Calibri"/>
                <a:sym typeface="Calibri"/>
              </a:rPr>
              <a:t>Students will be responsible for reading outside of class. Studies show that students who read just 20 minutes per day will set themselves up for success compared to non-readers. I look forward to partnering with you to encourage reading and ensuring your student has books that interest them.</a:t>
            </a:r>
            <a:endParaRPr sz="1200">
              <a:latin typeface="Calibri"/>
              <a:ea typeface="Calibri"/>
              <a:cs typeface="Calibri"/>
              <a:sym typeface="Calibri"/>
            </a:endParaRPr>
          </a:p>
          <a:p>
            <a:pPr marL="0" lvl="0" indent="0" algn="l" rtl="0">
              <a:spcBef>
                <a:spcPts val="0"/>
              </a:spcBef>
              <a:spcAft>
                <a:spcPts val="0"/>
              </a:spcAft>
              <a:buNone/>
            </a:pPr>
            <a:r>
              <a:rPr lang="en-US" sz="1200">
                <a:latin typeface="Calibri"/>
                <a:ea typeface="Calibri"/>
                <a:cs typeface="Calibri"/>
                <a:sym typeface="Calibri"/>
              </a:rPr>
              <a:t> </a:t>
            </a:r>
            <a:endParaRPr sz="1200">
              <a:latin typeface="Calibri"/>
              <a:ea typeface="Calibri"/>
              <a:cs typeface="Calibri"/>
              <a:sym typeface="Calibri"/>
            </a:endParaRPr>
          </a:p>
        </p:txBody>
      </p:sp>
      <p:sp>
        <p:nvSpPr>
          <p:cNvPr id="93" name="Google Shape;93;p1"/>
          <p:cNvSpPr txBox="1"/>
          <p:nvPr/>
        </p:nvSpPr>
        <p:spPr>
          <a:xfrm>
            <a:off x="334425" y="8043200"/>
            <a:ext cx="6553200" cy="1459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1200" b="1" u="sng">
                <a:latin typeface="Calibri"/>
                <a:ea typeface="Calibri"/>
                <a:cs typeface="Calibri"/>
                <a:sym typeface="Calibri"/>
              </a:rPr>
              <a:t>Book Projects</a:t>
            </a:r>
            <a:endParaRPr sz="1200" b="1" u="sng">
              <a:latin typeface="Calibri"/>
              <a:ea typeface="Calibri"/>
              <a:cs typeface="Calibri"/>
              <a:sym typeface="Calibri"/>
            </a:endParaRPr>
          </a:p>
          <a:p>
            <a:pPr marL="0" lvl="0" indent="0" algn="l" rtl="0">
              <a:spcBef>
                <a:spcPts val="0"/>
              </a:spcBef>
              <a:spcAft>
                <a:spcPts val="0"/>
              </a:spcAft>
              <a:buNone/>
            </a:pPr>
            <a:endParaRPr sz="1200" b="1" u="sng">
              <a:latin typeface="Calibri"/>
              <a:ea typeface="Calibri"/>
              <a:cs typeface="Calibri"/>
              <a:sym typeface="Calibri"/>
            </a:endParaRPr>
          </a:p>
          <a:p>
            <a:pPr marL="0" lvl="0" indent="0" algn="l" rtl="0">
              <a:spcBef>
                <a:spcPts val="0"/>
              </a:spcBef>
              <a:spcAft>
                <a:spcPts val="0"/>
              </a:spcAft>
              <a:buNone/>
            </a:pPr>
            <a:r>
              <a:rPr lang="en-US" sz="1200">
                <a:latin typeface="Calibri"/>
                <a:ea typeface="Calibri"/>
                <a:cs typeface="Calibri"/>
                <a:sym typeface="Calibri"/>
              </a:rPr>
              <a:t>Students will be given the opportunity to complete one book project each 6 week grading period. Students will be able to use a book of their choice to complete each project. Details about each project will be provided at the beginning of each grading period and projects will be due toward the end of each 6 week grading period. </a:t>
            </a:r>
            <a:r>
              <a:rPr lang="en-US" sz="1200">
                <a:solidFill>
                  <a:schemeClr val="dk1"/>
                </a:solidFill>
                <a:latin typeface="Calibri"/>
                <a:ea typeface="Calibri"/>
                <a:cs typeface="Calibri"/>
                <a:sym typeface="Calibri"/>
              </a:rPr>
              <a:t>Completed book projects will count as a major grade.</a:t>
            </a:r>
            <a:endParaRPr sz="1200">
              <a:latin typeface="Calibri"/>
              <a:ea typeface="Calibri"/>
              <a:cs typeface="Calibri"/>
              <a:sym typeface="Calibri"/>
            </a:endParaRPr>
          </a:p>
        </p:txBody>
      </p:sp>
      <p:sp>
        <p:nvSpPr>
          <p:cNvPr id="94" name="Google Shape;94;p1"/>
          <p:cNvSpPr txBox="1"/>
          <p:nvPr/>
        </p:nvSpPr>
        <p:spPr>
          <a:xfrm>
            <a:off x="372525" y="4266475"/>
            <a:ext cx="6553200" cy="876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1200">
                <a:latin typeface="Calibri"/>
                <a:ea typeface="Calibri"/>
                <a:cs typeface="Calibri"/>
                <a:sym typeface="Calibri"/>
              </a:rPr>
              <a:t>In order to support your child’s learning, I ask that you ensure he or she: </a:t>
            </a:r>
            <a:endParaRPr sz="1200">
              <a:latin typeface="Calibri"/>
              <a:ea typeface="Calibri"/>
              <a:cs typeface="Calibri"/>
              <a:sym typeface="Calibri"/>
            </a:endParaRPr>
          </a:p>
          <a:p>
            <a:pPr marL="457200" lvl="0" indent="-304800" algn="l" rtl="0">
              <a:spcBef>
                <a:spcPts val="0"/>
              </a:spcBef>
              <a:spcAft>
                <a:spcPts val="0"/>
              </a:spcAft>
              <a:buSzPts val="1200"/>
              <a:buFont typeface="Calibri"/>
              <a:buChar char="●"/>
            </a:pPr>
            <a:r>
              <a:rPr lang="en-US" sz="1200">
                <a:latin typeface="Calibri"/>
                <a:ea typeface="Calibri"/>
                <a:cs typeface="Calibri"/>
                <a:sym typeface="Calibri"/>
              </a:rPr>
              <a:t>Arrives to class with the necessary supplies and ready to work </a:t>
            </a:r>
            <a:endParaRPr sz="1200">
              <a:latin typeface="Calibri"/>
              <a:ea typeface="Calibri"/>
              <a:cs typeface="Calibri"/>
              <a:sym typeface="Calibri"/>
            </a:endParaRPr>
          </a:p>
          <a:p>
            <a:pPr marL="457200" lvl="0" indent="-304800" algn="l" rtl="0">
              <a:spcBef>
                <a:spcPts val="0"/>
              </a:spcBef>
              <a:spcAft>
                <a:spcPts val="0"/>
              </a:spcAft>
              <a:buSzPts val="1200"/>
              <a:buFont typeface="Calibri"/>
              <a:buChar char="●"/>
            </a:pPr>
            <a:r>
              <a:rPr lang="en-US" sz="1200">
                <a:latin typeface="Calibri"/>
                <a:ea typeface="Calibri"/>
                <a:cs typeface="Calibri"/>
                <a:sym typeface="Calibri"/>
              </a:rPr>
              <a:t>Completes their book projects and other assignments on time</a:t>
            </a:r>
            <a:endParaRPr sz="1200">
              <a:latin typeface="Calibri"/>
              <a:ea typeface="Calibri"/>
              <a:cs typeface="Calibri"/>
              <a:sym typeface="Calibri"/>
            </a:endParaRPr>
          </a:p>
          <a:p>
            <a:pPr marL="457200" lvl="0" indent="-304800" algn="l" rtl="0">
              <a:spcBef>
                <a:spcPts val="0"/>
              </a:spcBef>
              <a:spcAft>
                <a:spcPts val="0"/>
              </a:spcAft>
              <a:buSzPts val="1200"/>
              <a:buFont typeface="Calibri"/>
              <a:buChar char="●"/>
            </a:pPr>
            <a:r>
              <a:rPr lang="en-US" sz="1200">
                <a:latin typeface="Calibri"/>
                <a:ea typeface="Calibri"/>
                <a:cs typeface="Calibri"/>
                <a:sym typeface="Calibri"/>
              </a:rPr>
              <a:t>Informs you (or myself) if additional support is needed</a:t>
            </a:r>
            <a:endParaRPr sz="1200">
              <a:latin typeface="Calibri"/>
              <a:ea typeface="Calibri"/>
              <a:cs typeface="Calibri"/>
              <a:sym typeface="Calibri"/>
            </a:endParaRPr>
          </a:p>
          <a:p>
            <a:pPr marL="457200" lvl="0" indent="-304800" algn="l" rtl="0">
              <a:spcBef>
                <a:spcPts val="0"/>
              </a:spcBef>
              <a:spcAft>
                <a:spcPts val="0"/>
              </a:spcAft>
              <a:buSzPts val="1200"/>
              <a:buFont typeface="Calibri"/>
              <a:buChar char="●"/>
            </a:pPr>
            <a:r>
              <a:rPr lang="en-US" sz="1200">
                <a:latin typeface="Calibri"/>
                <a:ea typeface="Calibri"/>
                <a:cs typeface="Calibri"/>
                <a:sym typeface="Calibri"/>
              </a:rPr>
              <a:t>Reads at least 20 minutes each day outside of school</a:t>
            </a:r>
            <a:endParaRPr sz="1200">
              <a:latin typeface="Calibri"/>
              <a:ea typeface="Calibri"/>
              <a:cs typeface="Calibri"/>
              <a:sym typeface="Calibri"/>
            </a:endParaRPr>
          </a:p>
        </p:txBody>
      </p:sp>
      <p:pic>
        <p:nvPicPr>
          <p:cNvPr id="95" name="Google Shape;95;p1"/>
          <p:cNvPicPr preferRelativeResize="0"/>
          <p:nvPr/>
        </p:nvPicPr>
        <p:blipFill>
          <a:blip r:embed="rId3">
            <a:alphaModFix/>
          </a:blip>
          <a:stretch>
            <a:fillRect/>
          </a:stretch>
        </p:blipFill>
        <p:spPr>
          <a:xfrm>
            <a:off x="4777325" y="6130925"/>
            <a:ext cx="2341024" cy="2341024"/>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g5dccf47bd7_0_6"/>
          <p:cNvSpPr txBox="1"/>
          <p:nvPr/>
        </p:nvSpPr>
        <p:spPr>
          <a:xfrm>
            <a:off x="372525" y="4971338"/>
            <a:ext cx="6553200" cy="1215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1200" b="1" u="sng">
                <a:latin typeface="Calibri"/>
                <a:ea typeface="Calibri"/>
                <a:cs typeface="Calibri"/>
                <a:sym typeface="Calibri"/>
              </a:rPr>
              <a:t>Class Targets: </a:t>
            </a:r>
            <a:endParaRPr sz="1200" b="1" u="sng">
              <a:latin typeface="Calibri"/>
              <a:ea typeface="Calibri"/>
              <a:cs typeface="Calibri"/>
              <a:sym typeface="Calibri"/>
            </a:endParaRPr>
          </a:p>
          <a:p>
            <a:pPr marL="0" lvl="0" indent="0" algn="l" rtl="0">
              <a:spcBef>
                <a:spcPts val="0"/>
              </a:spcBef>
              <a:spcAft>
                <a:spcPts val="0"/>
              </a:spcAft>
              <a:buNone/>
            </a:pPr>
            <a:endParaRPr sz="1200" b="1" u="sng">
              <a:latin typeface="Calibri"/>
              <a:ea typeface="Calibri"/>
              <a:cs typeface="Calibri"/>
              <a:sym typeface="Calibri"/>
            </a:endParaRPr>
          </a:p>
          <a:p>
            <a:pPr marL="457200" lvl="0" indent="-304800" algn="l" rtl="0">
              <a:spcBef>
                <a:spcPts val="0"/>
              </a:spcBef>
              <a:spcAft>
                <a:spcPts val="0"/>
              </a:spcAft>
              <a:buSzPts val="1200"/>
              <a:buFont typeface="Calibri"/>
              <a:buAutoNum type="arabicPeriod"/>
            </a:pPr>
            <a:r>
              <a:rPr lang="en-US" sz="1200">
                <a:latin typeface="Calibri"/>
                <a:ea typeface="Calibri"/>
                <a:cs typeface="Calibri"/>
                <a:sym typeface="Calibri"/>
              </a:rPr>
              <a:t>We act in a manner that is safe, respectful, and responsible at all times. </a:t>
            </a:r>
            <a:endParaRPr sz="1200">
              <a:latin typeface="Calibri"/>
              <a:ea typeface="Calibri"/>
              <a:cs typeface="Calibri"/>
              <a:sym typeface="Calibri"/>
            </a:endParaRPr>
          </a:p>
          <a:p>
            <a:pPr marL="457200" lvl="0" indent="-304800" algn="l" rtl="0">
              <a:spcBef>
                <a:spcPts val="0"/>
              </a:spcBef>
              <a:spcAft>
                <a:spcPts val="0"/>
              </a:spcAft>
              <a:buSzPts val="1200"/>
              <a:buFont typeface="Calibri"/>
              <a:buAutoNum type="arabicPeriod"/>
            </a:pPr>
            <a:r>
              <a:rPr lang="en-US" sz="1200">
                <a:latin typeface="Calibri"/>
                <a:ea typeface="Calibri"/>
                <a:cs typeface="Calibri"/>
                <a:sym typeface="Calibri"/>
              </a:rPr>
              <a:t>We follow rules the first time they are given.</a:t>
            </a:r>
            <a:endParaRPr sz="1200">
              <a:latin typeface="Calibri"/>
              <a:ea typeface="Calibri"/>
              <a:cs typeface="Calibri"/>
              <a:sym typeface="Calibri"/>
            </a:endParaRPr>
          </a:p>
          <a:p>
            <a:pPr marL="457200" lvl="0" indent="-304800" algn="l" rtl="0">
              <a:spcBef>
                <a:spcPts val="0"/>
              </a:spcBef>
              <a:spcAft>
                <a:spcPts val="0"/>
              </a:spcAft>
              <a:buSzPts val="1200"/>
              <a:buFont typeface="Calibri"/>
              <a:buAutoNum type="arabicPeriod"/>
            </a:pPr>
            <a:r>
              <a:rPr lang="en-US" sz="1200">
                <a:latin typeface="Calibri"/>
                <a:ea typeface="Calibri"/>
                <a:cs typeface="Calibri"/>
                <a:sym typeface="Calibri"/>
              </a:rPr>
              <a:t>We come to class prepared with supplies and ready to learn.</a:t>
            </a:r>
            <a:endParaRPr sz="1200">
              <a:latin typeface="Calibri"/>
              <a:ea typeface="Calibri"/>
              <a:cs typeface="Calibri"/>
              <a:sym typeface="Calibri"/>
            </a:endParaRPr>
          </a:p>
        </p:txBody>
      </p:sp>
      <p:sp>
        <p:nvSpPr>
          <p:cNvPr id="101" name="Google Shape;101;g5dccf47bd7_0_6"/>
          <p:cNvSpPr txBox="1"/>
          <p:nvPr/>
        </p:nvSpPr>
        <p:spPr>
          <a:xfrm>
            <a:off x="372525" y="6048775"/>
            <a:ext cx="6553200" cy="1630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1200" b="1" u="sng">
                <a:latin typeface="Calibri"/>
                <a:ea typeface="Calibri"/>
                <a:cs typeface="Calibri"/>
                <a:sym typeface="Calibri"/>
              </a:rPr>
              <a:t>Consequences for Unacceptable Behavior </a:t>
            </a:r>
            <a:endParaRPr sz="1200" b="1" u="sng">
              <a:latin typeface="Calibri"/>
              <a:ea typeface="Calibri"/>
              <a:cs typeface="Calibri"/>
              <a:sym typeface="Calibri"/>
            </a:endParaRPr>
          </a:p>
          <a:p>
            <a:pPr marL="0" lvl="0" indent="0" algn="l" rtl="0">
              <a:spcBef>
                <a:spcPts val="0"/>
              </a:spcBef>
              <a:spcAft>
                <a:spcPts val="0"/>
              </a:spcAft>
              <a:buNone/>
            </a:pPr>
            <a:endParaRPr sz="1200" b="1" u="sng">
              <a:latin typeface="Calibri"/>
              <a:ea typeface="Calibri"/>
              <a:cs typeface="Calibri"/>
              <a:sym typeface="Calibri"/>
            </a:endParaRPr>
          </a:p>
          <a:p>
            <a:pPr marL="0" lvl="0" indent="0" algn="l" rtl="0">
              <a:spcBef>
                <a:spcPts val="0"/>
              </a:spcBef>
              <a:spcAft>
                <a:spcPts val="0"/>
              </a:spcAft>
              <a:buNone/>
            </a:pPr>
            <a:r>
              <a:rPr lang="en-US" sz="1200">
                <a:latin typeface="Calibri"/>
                <a:ea typeface="Calibri"/>
                <a:cs typeface="Calibri"/>
                <a:sym typeface="Calibri"/>
              </a:rPr>
              <a:t>1st Offense - Warning</a:t>
            </a:r>
            <a:endParaRPr sz="1200">
              <a:latin typeface="Calibri"/>
              <a:ea typeface="Calibri"/>
              <a:cs typeface="Calibri"/>
              <a:sym typeface="Calibri"/>
            </a:endParaRPr>
          </a:p>
          <a:p>
            <a:pPr marL="0" lvl="0" indent="0" algn="l" rtl="0">
              <a:spcBef>
                <a:spcPts val="0"/>
              </a:spcBef>
              <a:spcAft>
                <a:spcPts val="0"/>
              </a:spcAft>
              <a:buNone/>
            </a:pPr>
            <a:r>
              <a:rPr lang="en-US" sz="1200">
                <a:latin typeface="Calibri"/>
                <a:ea typeface="Calibri"/>
                <a:cs typeface="Calibri"/>
                <a:sym typeface="Calibri"/>
              </a:rPr>
              <a:t>2nd Offense - Student Conference</a:t>
            </a:r>
            <a:endParaRPr sz="1200">
              <a:latin typeface="Calibri"/>
              <a:ea typeface="Calibri"/>
              <a:cs typeface="Calibri"/>
              <a:sym typeface="Calibri"/>
            </a:endParaRPr>
          </a:p>
          <a:p>
            <a:pPr marL="0" lvl="0" indent="0" algn="l" rtl="0">
              <a:spcBef>
                <a:spcPts val="0"/>
              </a:spcBef>
              <a:spcAft>
                <a:spcPts val="0"/>
              </a:spcAft>
              <a:buNone/>
            </a:pPr>
            <a:r>
              <a:rPr lang="en-US" sz="1200">
                <a:latin typeface="Calibri"/>
                <a:ea typeface="Calibri"/>
                <a:cs typeface="Calibri"/>
                <a:sym typeface="Calibri"/>
              </a:rPr>
              <a:t>3rd Offense - Lunch/Recess Detention</a:t>
            </a:r>
            <a:endParaRPr sz="1200">
              <a:latin typeface="Calibri"/>
              <a:ea typeface="Calibri"/>
              <a:cs typeface="Calibri"/>
              <a:sym typeface="Calibri"/>
            </a:endParaRPr>
          </a:p>
          <a:p>
            <a:pPr marL="0" lvl="0" indent="0" algn="l" rtl="0">
              <a:spcBef>
                <a:spcPts val="0"/>
              </a:spcBef>
              <a:spcAft>
                <a:spcPts val="0"/>
              </a:spcAft>
              <a:buNone/>
            </a:pPr>
            <a:r>
              <a:rPr lang="en-US" sz="1200">
                <a:latin typeface="Calibri"/>
                <a:ea typeface="Calibri"/>
                <a:cs typeface="Calibri"/>
                <a:sym typeface="Calibri"/>
              </a:rPr>
              <a:t>4th Offense - Parent Contact</a:t>
            </a:r>
            <a:endParaRPr sz="1200">
              <a:latin typeface="Calibri"/>
              <a:ea typeface="Calibri"/>
              <a:cs typeface="Calibri"/>
              <a:sym typeface="Calibri"/>
            </a:endParaRPr>
          </a:p>
          <a:p>
            <a:pPr marL="0" lvl="0" indent="0" algn="l" rtl="0">
              <a:spcBef>
                <a:spcPts val="0"/>
              </a:spcBef>
              <a:spcAft>
                <a:spcPts val="0"/>
              </a:spcAft>
              <a:buNone/>
            </a:pPr>
            <a:r>
              <a:rPr lang="en-US" sz="1200">
                <a:latin typeface="Calibri"/>
                <a:ea typeface="Calibri"/>
                <a:cs typeface="Calibri"/>
                <a:sym typeface="Calibri"/>
              </a:rPr>
              <a:t>5th Offense - Parent/Teacher Conference</a:t>
            </a:r>
            <a:endParaRPr sz="1200">
              <a:latin typeface="Calibri"/>
              <a:ea typeface="Calibri"/>
              <a:cs typeface="Calibri"/>
              <a:sym typeface="Calibri"/>
            </a:endParaRPr>
          </a:p>
          <a:p>
            <a:pPr marL="0" lvl="0" indent="0" algn="l" rtl="0">
              <a:spcBef>
                <a:spcPts val="0"/>
              </a:spcBef>
              <a:spcAft>
                <a:spcPts val="0"/>
              </a:spcAft>
              <a:buNone/>
            </a:pPr>
            <a:r>
              <a:rPr lang="en-US" sz="1200">
                <a:latin typeface="Calibri"/>
                <a:ea typeface="Calibri"/>
                <a:cs typeface="Calibri"/>
                <a:sym typeface="Calibri"/>
              </a:rPr>
              <a:t>6th Offense - Office Referral</a:t>
            </a:r>
            <a:endParaRPr sz="1200">
              <a:latin typeface="Calibri"/>
              <a:ea typeface="Calibri"/>
              <a:cs typeface="Calibri"/>
              <a:sym typeface="Calibri"/>
            </a:endParaRPr>
          </a:p>
        </p:txBody>
      </p:sp>
      <p:sp>
        <p:nvSpPr>
          <p:cNvPr id="102" name="Google Shape;102;g5dccf47bd7_0_6"/>
          <p:cNvSpPr txBox="1"/>
          <p:nvPr/>
        </p:nvSpPr>
        <p:spPr>
          <a:xfrm>
            <a:off x="372525" y="822125"/>
            <a:ext cx="6553200" cy="3573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1200">
                <a:latin typeface="Calibri"/>
                <a:ea typeface="Calibri"/>
                <a:cs typeface="Calibri"/>
                <a:sym typeface="Calibri"/>
              </a:rPr>
              <a:t>Per the BISD supply list, students should bring: </a:t>
            </a:r>
            <a:endParaRPr sz="1200">
              <a:latin typeface="Calibri"/>
              <a:ea typeface="Calibri"/>
              <a:cs typeface="Calibri"/>
              <a:sym typeface="Calibri"/>
            </a:endParaRPr>
          </a:p>
          <a:p>
            <a:pPr marL="0" lvl="0" indent="457200" algn="l" rtl="0">
              <a:spcBef>
                <a:spcPts val="0"/>
              </a:spcBef>
              <a:spcAft>
                <a:spcPts val="0"/>
              </a:spcAft>
              <a:buNone/>
            </a:pPr>
            <a:r>
              <a:rPr lang="en-US" sz="1200">
                <a:latin typeface="Calibri"/>
                <a:ea typeface="Calibri"/>
                <a:cs typeface="Calibri"/>
                <a:sym typeface="Calibri"/>
              </a:rPr>
              <a:t>2 		Single subject spiral notebooks</a:t>
            </a:r>
            <a:endParaRPr sz="1200">
              <a:latin typeface="Calibri"/>
              <a:ea typeface="Calibri"/>
              <a:cs typeface="Calibri"/>
              <a:sym typeface="Calibri"/>
            </a:endParaRPr>
          </a:p>
          <a:p>
            <a:pPr marL="0" lvl="0" indent="457200" algn="l" rtl="0">
              <a:spcBef>
                <a:spcPts val="0"/>
              </a:spcBef>
              <a:spcAft>
                <a:spcPts val="0"/>
              </a:spcAft>
              <a:buNone/>
            </a:pPr>
            <a:r>
              <a:rPr lang="en-US" sz="1200">
                <a:latin typeface="Calibri"/>
                <a:ea typeface="Calibri"/>
                <a:cs typeface="Calibri"/>
                <a:sym typeface="Calibri"/>
              </a:rPr>
              <a:t>2		Composition notebooks</a:t>
            </a:r>
            <a:endParaRPr sz="1200">
              <a:latin typeface="Calibri"/>
              <a:ea typeface="Calibri"/>
              <a:cs typeface="Calibri"/>
              <a:sym typeface="Calibri"/>
            </a:endParaRPr>
          </a:p>
          <a:p>
            <a:pPr marL="0" lvl="0" indent="457200" algn="l" rtl="0">
              <a:spcBef>
                <a:spcPts val="0"/>
              </a:spcBef>
              <a:spcAft>
                <a:spcPts val="0"/>
              </a:spcAft>
              <a:buNone/>
            </a:pPr>
            <a:r>
              <a:rPr lang="en-US" sz="1200">
                <a:latin typeface="Calibri"/>
                <a:ea typeface="Calibri"/>
                <a:cs typeface="Calibri"/>
                <a:sym typeface="Calibri"/>
              </a:rPr>
              <a:t>8 		Glue sticks</a:t>
            </a:r>
            <a:endParaRPr sz="1200">
              <a:latin typeface="Calibri"/>
              <a:ea typeface="Calibri"/>
              <a:cs typeface="Calibri"/>
              <a:sym typeface="Calibri"/>
            </a:endParaRPr>
          </a:p>
          <a:p>
            <a:pPr marL="0" lvl="0" indent="457200" algn="l" rtl="0">
              <a:spcBef>
                <a:spcPts val="0"/>
              </a:spcBef>
              <a:spcAft>
                <a:spcPts val="0"/>
              </a:spcAft>
              <a:buNone/>
            </a:pPr>
            <a:r>
              <a:rPr lang="en-US" sz="1200">
                <a:latin typeface="Calibri"/>
                <a:ea typeface="Calibri"/>
                <a:cs typeface="Calibri"/>
                <a:sym typeface="Calibri"/>
              </a:rPr>
              <a:t>3		Crayola colored pencils (12 ct.)</a:t>
            </a:r>
            <a:endParaRPr sz="1200">
              <a:latin typeface="Calibri"/>
              <a:ea typeface="Calibri"/>
              <a:cs typeface="Calibri"/>
              <a:sym typeface="Calibri"/>
            </a:endParaRPr>
          </a:p>
          <a:p>
            <a:pPr marL="0" lvl="0" indent="457200" algn="l" rtl="0">
              <a:spcBef>
                <a:spcPts val="0"/>
              </a:spcBef>
              <a:spcAft>
                <a:spcPts val="0"/>
              </a:spcAft>
              <a:buNone/>
            </a:pPr>
            <a:r>
              <a:rPr lang="en-US" sz="1200">
                <a:latin typeface="Calibri"/>
                <a:ea typeface="Calibri"/>
                <a:cs typeface="Calibri"/>
                <a:sym typeface="Calibri"/>
              </a:rPr>
              <a:t>1		5” scissors (sharp point)</a:t>
            </a:r>
            <a:endParaRPr sz="1200">
              <a:latin typeface="Calibri"/>
              <a:ea typeface="Calibri"/>
              <a:cs typeface="Calibri"/>
              <a:sym typeface="Calibri"/>
            </a:endParaRPr>
          </a:p>
          <a:p>
            <a:pPr marL="0" lvl="0" indent="457200" algn="l" rtl="0">
              <a:spcBef>
                <a:spcPts val="0"/>
              </a:spcBef>
              <a:spcAft>
                <a:spcPts val="0"/>
              </a:spcAft>
              <a:buNone/>
            </a:pPr>
            <a:r>
              <a:rPr lang="en-US" sz="1200">
                <a:latin typeface="Calibri"/>
                <a:ea typeface="Calibri"/>
                <a:cs typeface="Calibri"/>
                <a:sym typeface="Calibri"/>
              </a:rPr>
              <a:t>2 boxes	Facial tissue</a:t>
            </a:r>
            <a:endParaRPr sz="1200">
              <a:latin typeface="Calibri"/>
              <a:ea typeface="Calibri"/>
              <a:cs typeface="Calibri"/>
              <a:sym typeface="Calibri"/>
            </a:endParaRPr>
          </a:p>
          <a:p>
            <a:pPr marL="457200" lvl="0" indent="0" algn="l" rtl="0">
              <a:spcBef>
                <a:spcPts val="0"/>
              </a:spcBef>
              <a:spcAft>
                <a:spcPts val="0"/>
              </a:spcAft>
              <a:buNone/>
            </a:pPr>
            <a:r>
              <a:rPr lang="en-US" sz="1200">
                <a:latin typeface="Calibri"/>
                <a:ea typeface="Calibri"/>
                <a:cs typeface="Calibri"/>
                <a:sym typeface="Calibri"/>
              </a:rPr>
              <a:t>2 pkg. 		College ruled notebook paper</a:t>
            </a:r>
            <a:endParaRPr sz="1200">
              <a:latin typeface="Calibri"/>
              <a:ea typeface="Calibri"/>
              <a:cs typeface="Calibri"/>
              <a:sym typeface="Calibri"/>
            </a:endParaRPr>
          </a:p>
          <a:p>
            <a:pPr marL="0" lvl="0" indent="457200" algn="l" rtl="0">
              <a:spcBef>
                <a:spcPts val="0"/>
              </a:spcBef>
              <a:spcAft>
                <a:spcPts val="0"/>
              </a:spcAft>
              <a:buNone/>
            </a:pPr>
            <a:r>
              <a:rPr lang="en-US" sz="1200">
                <a:latin typeface="Calibri"/>
                <a:ea typeface="Calibri"/>
                <a:cs typeface="Calibri"/>
                <a:sym typeface="Calibri"/>
              </a:rPr>
              <a:t>48		#2 pencils</a:t>
            </a:r>
            <a:endParaRPr sz="1200">
              <a:latin typeface="Calibri"/>
              <a:ea typeface="Calibri"/>
              <a:cs typeface="Calibri"/>
              <a:sym typeface="Calibri"/>
            </a:endParaRPr>
          </a:p>
          <a:p>
            <a:pPr marL="0" lvl="0" indent="457200" algn="l" rtl="0">
              <a:spcBef>
                <a:spcPts val="0"/>
              </a:spcBef>
              <a:spcAft>
                <a:spcPts val="0"/>
              </a:spcAft>
              <a:buNone/>
            </a:pPr>
            <a:r>
              <a:rPr lang="en-US" sz="1200">
                <a:latin typeface="Calibri"/>
                <a:ea typeface="Calibri"/>
                <a:cs typeface="Calibri"/>
                <a:sym typeface="Calibri"/>
              </a:rPr>
              <a:t>2		Large erasers</a:t>
            </a:r>
            <a:endParaRPr sz="1200">
              <a:latin typeface="Calibri"/>
              <a:ea typeface="Calibri"/>
              <a:cs typeface="Calibri"/>
              <a:sym typeface="Calibri"/>
            </a:endParaRPr>
          </a:p>
          <a:p>
            <a:pPr marL="0" lvl="0" indent="457200" algn="l" rtl="0">
              <a:spcBef>
                <a:spcPts val="0"/>
              </a:spcBef>
              <a:spcAft>
                <a:spcPts val="0"/>
              </a:spcAft>
              <a:buNone/>
            </a:pPr>
            <a:r>
              <a:rPr lang="en-US" sz="1200">
                <a:latin typeface="Calibri"/>
                <a:ea typeface="Calibri"/>
                <a:cs typeface="Calibri"/>
                <a:sym typeface="Calibri"/>
              </a:rPr>
              <a:t>4		Pocket folders with brads</a:t>
            </a:r>
            <a:endParaRPr sz="1200">
              <a:latin typeface="Calibri"/>
              <a:ea typeface="Calibri"/>
              <a:cs typeface="Calibri"/>
              <a:sym typeface="Calibri"/>
            </a:endParaRPr>
          </a:p>
          <a:p>
            <a:pPr marL="0" lvl="0" indent="457200" algn="l" rtl="0">
              <a:spcBef>
                <a:spcPts val="0"/>
              </a:spcBef>
              <a:spcAft>
                <a:spcPts val="0"/>
              </a:spcAft>
              <a:buNone/>
            </a:pPr>
            <a:r>
              <a:rPr lang="en-US" sz="1200">
                <a:latin typeface="Calibri"/>
                <a:ea typeface="Calibri"/>
                <a:cs typeface="Calibri"/>
                <a:sym typeface="Calibri"/>
              </a:rPr>
              <a:t>1		Zippered pencil pouch</a:t>
            </a:r>
            <a:endParaRPr sz="1200">
              <a:latin typeface="Calibri"/>
              <a:ea typeface="Calibri"/>
              <a:cs typeface="Calibri"/>
              <a:sym typeface="Calibri"/>
            </a:endParaRPr>
          </a:p>
          <a:p>
            <a:pPr marL="0" lvl="0" indent="457200" algn="l" rtl="0">
              <a:spcBef>
                <a:spcPts val="0"/>
              </a:spcBef>
              <a:spcAft>
                <a:spcPts val="0"/>
              </a:spcAft>
              <a:buNone/>
            </a:pPr>
            <a:r>
              <a:rPr lang="en-US" sz="1200">
                <a:latin typeface="Calibri"/>
                <a:ea typeface="Calibri"/>
                <a:cs typeface="Calibri"/>
                <a:sym typeface="Calibri"/>
              </a:rPr>
              <a:t>1 pkg. 		Highlighters </a:t>
            </a:r>
            <a:endParaRPr sz="1200">
              <a:latin typeface="Calibri"/>
              <a:ea typeface="Calibri"/>
              <a:cs typeface="Calibri"/>
              <a:sym typeface="Calibri"/>
            </a:endParaRPr>
          </a:p>
          <a:p>
            <a:pPr marL="0" lvl="0" indent="457200" algn="l" rtl="0">
              <a:spcBef>
                <a:spcPts val="0"/>
              </a:spcBef>
              <a:spcAft>
                <a:spcPts val="0"/>
              </a:spcAft>
              <a:buNone/>
            </a:pPr>
            <a:r>
              <a:rPr lang="en-US" sz="1200">
                <a:latin typeface="Calibri"/>
                <a:ea typeface="Calibri"/>
                <a:cs typeface="Calibri"/>
                <a:sym typeface="Calibri"/>
              </a:rPr>
              <a:t>1 box		Reclosable sandwich bags</a:t>
            </a:r>
            <a:endParaRPr sz="1200">
              <a:latin typeface="Calibri"/>
              <a:ea typeface="Calibri"/>
              <a:cs typeface="Calibri"/>
              <a:sym typeface="Calibri"/>
            </a:endParaRPr>
          </a:p>
          <a:p>
            <a:pPr marL="457200" lvl="0" indent="0" algn="l" rtl="0">
              <a:spcBef>
                <a:spcPts val="0"/>
              </a:spcBef>
              <a:spcAft>
                <a:spcPts val="0"/>
              </a:spcAft>
              <a:buNone/>
            </a:pPr>
            <a:r>
              <a:rPr lang="en-US" sz="1200">
                <a:latin typeface="Calibri"/>
                <a:ea typeface="Calibri"/>
                <a:cs typeface="Calibri"/>
                <a:sym typeface="Calibri"/>
              </a:rPr>
              <a:t>1 		Disinfecting wipes </a:t>
            </a:r>
            <a:endParaRPr sz="1200">
              <a:latin typeface="Calibri"/>
              <a:ea typeface="Calibri"/>
              <a:cs typeface="Calibri"/>
              <a:sym typeface="Calibri"/>
            </a:endParaRPr>
          </a:p>
          <a:p>
            <a:pPr marL="457200" lvl="0" indent="0" algn="l" rtl="0">
              <a:spcBef>
                <a:spcPts val="0"/>
              </a:spcBef>
              <a:spcAft>
                <a:spcPts val="0"/>
              </a:spcAft>
              <a:buNone/>
            </a:pPr>
            <a:endParaRPr sz="1200">
              <a:latin typeface="Calibri"/>
              <a:ea typeface="Calibri"/>
              <a:cs typeface="Calibri"/>
              <a:sym typeface="Calibri"/>
            </a:endParaRPr>
          </a:p>
          <a:p>
            <a:pPr marL="0" lvl="0" indent="0" algn="l" rtl="0">
              <a:spcBef>
                <a:spcPts val="0"/>
              </a:spcBef>
              <a:spcAft>
                <a:spcPts val="0"/>
              </a:spcAft>
              <a:buNone/>
            </a:pPr>
            <a:r>
              <a:rPr lang="en-US" sz="1200">
                <a:latin typeface="Calibri"/>
                <a:ea typeface="Calibri"/>
                <a:cs typeface="Calibri"/>
                <a:sym typeface="Calibri"/>
              </a:rPr>
              <a:t>In addition to the supply list provided by the BISD district website, the following supplies will be needed for ELA: </a:t>
            </a:r>
            <a:endParaRPr sz="1200">
              <a:latin typeface="Calibri"/>
              <a:ea typeface="Calibri"/>
              <a:cs typeface="Calibri"/>
              <a:sym typeface="Calibri"/>
            </a:endParaRPr>
          </a:p>
          <a:p>
            <a:pPr marL="0" lvl="0" indent="0" algn="l" rtl="0">
              <a:spcBef>
                <a:spcPts val="0"/>
              </a:spcBef>
              <a:spcAft>
                <a:spcPts val="0"/>
              </a:spcAft>
              <a:buNone/>
            </a:pPr>
            <a:r>
              <a:rPr lang="en-US" sz="1200">
                <a:latin typeface="Calibri"/>
                <a:ea typeface="Calibri"/>
                <a:cs typeface="Calibri"/>
                <a:sym typeface="Calibri"/>
              </a:rPr>
              <a:t>	1		Package of index cards</a:t>
            </a:r>
            <a:endParaRPr sz="1200">
              <a:latin typeface="Calibri"/>
              <a:ea typeface="Calibri"/>
              <a:cs typeface="Calibri"/>
              <a:sym typeface="Calibri"/>
            </a:endParaRPr>
          </a:p>
          <a:p>
            <a:pPr marL="0" lvl="0" indent="0" algn="l" rtl="0">
              <a:spcBef>
                <a:spcPts val="0"/>
              </a:spcBef>
              <a:spcAft>
                <a:spcPts val="0"/>
              </a:spcAft>
              <a:buNone/>
            </a:pPr>
            <a:r>
              <a:rPr lang="en-US" sz="1200">
                <a:latin typeface="Calibri"/>
                <a:ea typeface="Calibri"/>
                <a:cs typeface="Calibri"/>
                <a:sym typeface="Calibri"/>
              </a:rPr>
              <a:t>	2 		Packages of post-it notes</a:t>
            </a:r>
            <a:endParaRPr sz="1200">
              <a:latin typeface="Calibri"/>
              <a:ea typeface="Calibri"/>
              <a:cs typeface="Calibri"/>
              <a:sym typeface="Calibri"/>
            </a:endParaRPr>
          </a:p>
          <a:p>
            <a:pPr marL="0" lvl="0" indent="0" algn="l" rtl="0">
              <a:spcBef>
                <a:spcPts val="0"/>
              </a:spcBef>
              <a:spcAft>
                <a:spcPts val="0"/>
              </a:spcAft>
              <a:buNone/>
            </a:pPr>
            <a:r>
              <a:rPr lang="en-US" sz="1200">
                <a:latin typeface="Calibri"/>
                <a:ea typeface="Calibri"/>
                <a:cs typeface="Calibri"/>
                <a:sym typeface="Calibri"/>
              </a:rPr>
              <a:t>	1 pkg. 		Thin dry erase markers (preferably black)</a:t>
            </a:r>
            <a:endParaRPr sz="1200">
              <a:latin typeface="Calibri"/>
              <a:ea typeface="Calibri"/>
              <a:cs typeface="Calibri"/>
              <a:sym typeface="Calibri"/>
            </a:endParaRPr>
          </a:p>
          <a:p>
            <a:pPr marL="0" lvl="0" indent="0" algn="l" rtl="0">
              <a:spcBef>
                <a:spcPts val="0"/>
              </a:spcBef>
              <a:spcAft>
                <a:spcPts val="0"/>
              </a:spcAft>
              <a:buNone/>
            </a:pPr>
            <a:r>
              <a:rPr lang="en-US" sz="1200">
                <a:latin typeface="Calibri"/>
                <a:ea typeface="Calibri"/>
                <a:cs typeface="Calibri"/>
                <a:sym typeface="Calibri"/>
              </a:rPr>
              <a:t>	1 pair 		Headphones</a:t>
            </a:r>
            <a:endParaRPr sz="1200">
              <a:latin typeface="Calibri"/>
              <a:ea typeface="Calibri"/>
              <a:cs typeface="Calibri"/>
              <a:sym typeface="Calibri"/>
            </a:endParaRPr>
          </a:p>
          <a:p>
            <a:pPr marL="457200" lvl="0" indent="0" algn="l" rtl="0">
              <a:spcBef>
                <a:spcPts val="0"/>
              </a:spcBef>
              <a:spcAft>
                <a:spcPts val="0"/>
              </a:spcAft>
              <a:buNone/>
            </a:pPr>
            <a:endParaRPr sz="1200">
              <a:latin typeface="Calibri"/>
              <a:ea typeface="Calibri"/>
              <a:cs typeface="Calibri"/>
              <a:sym typeface="Calibri"/>
            </a:endParaRPr>
          </a:p>
        </p:txBody>
      </p:sp>
      <p:sp>
        <p:nvSpPr>
          <p:cNvPr id="103" name="Google Shape;103;g5dccf47bd7_0_6"/>
          <p:cNvSpPr txBox="1"/>
          <p:nvPr/>
        </p:nvSpPr>
        <p:spPr>
          <a:xfrm>
            <a:off x="381000" y="304075"/>
            <a:ext cx="6553200" cy="477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1200" b="1" u="sng">
                <a:solidFill>
                  <a:schemeClr val="dk1"/>
                </a:solidFill>
                <a:latin typeface="Calibri"/>
                <a:ea typeface="Calibri"/>
                <a:cs typeface="Calibri"/>
                <a:sym typeface="Calibri"/>
              </a:rPr>
              <a:t>Supplies:</a:t>
            </a:r>
            <a:r>
              <a:rPr lang="en-US" sz="1200">
                <a:solidFill>
                  <a:schemeClr val="dk1"/>
                </a:solidFill>
                <a:latin typeface="Calibri"/>
                <a:ea typeface="Calibri"/>
                <a:cs typeface="Calibri"/>
                <a:sym typeface="Calibri"/>
              </a:rPr>
              <a:t> In </a:t>
            </a:r>
            <a:r>
              <a:rPr lang="en-US" sz="1200">
                <a:latin typeface="Calibri"/>
                <a:ea typeface="Calibri"/>
                <a:cs typeface="Calibri"/>
                <a:sym typeface="Calibri"/>
              </a:rPr>
              <a:t>order to accomplish all of our learning goals this year, your child will need the following school supplies. Please have your child bring these supplies to class by </a:t>
            </a:r>
            <a:r>
              <a:rPr lang="en-US" sz="1200" u="sng">
                <a:latin typeface="Calibri"/>
                <a:ea typeface="Calibri"/>
                <a:cs typeface="Calibri"/>
                <a:sym typeface="Calibri"/>
              </a:rPr>
              <a:t>Friday, August 16th</a:t>
            </a:r>
            <a:r>
              <a:rPr lang="en-US" sz="1200">
                <a:latin typeface="Calibri"/>
                <a:ea typeface="Calibri"/>
                <a:cs typeface="Calibri"/>
                <a:sym typeface="Calibri"/>
              </a:rPr>
              <a:t>.</a:t>
            </a:r>
            <a:endParaRPr sz="1200">
              <a:latin typeface="Calibri"/>
              <a:ea typeface="Calibri"/>
              <a:cs typeface="Calibri"/>
              <a:sym typeface="Calibri"/>
            </a:endParaRPr>
          </a:p>
        </p:txBody>
      </p:sp>
      <p:pic>
        <p:nvPicPr>
          <p:cNvPr id="104" name="Google Shape;104;g5dccf47bd7_0_6"/>
          <p:cNvPicPr preferRelativeResize="0"/>
          <p:nvPr/>
        </p:nvPicPr>
        <p:blipFill>
          <a:blip r:embed="rId3">
            <a:alphaModFix/>
          </a:blip>
          <a:stretch>
            <a:fillRect/>
          </a:stretch>
        </p:blipFill>
        <p:spPr>
          <a:xfrm>
            <a:off x="4724388" y="7300000"/>
            <a:ext cx="2276475" cy="2009775"/>
          </a:xfrm>
          <a:prstGeom prst="rect">
            <a:avLst/>
          </a:prstGeom>
          <a:noFill/>
          <a:ln>
            <a:noFill/>
          </a:ln>
        </p:spPr>
      </p:pic>
      <p:sp>
        <p:nvSpPr>
          <p:cNvPr id="105" name="Google Shape;105;g5dccf47bd7_0_6"/>
          <p:cNvSpPr txBox="1"/>
          <p:nvPr/>
        </p:nvSpPr>
        <p:spPr>
          <a:xfrm>
            <a:off x="381000" y="7679275"/>
            <a:ext cx="6553200" cy="1630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1200" b="1" u="sng">
                <a:latin typeface="Calibri"/>
                <a:ea typeface="Calibri"/>
                <a:cs typeface="Calibri"/>
                <a:sym typeface="Calibri"/>
              </a:rPr>
              <a:t>Communication</a:t>
            </a:r>
            <a:endParaRPr sz="1200" b="1" u="sng">
              <a:latin typeface="Calibri"/>
              <a:ea typeface="Calibri"/>
              <a:cs typeface="Calibri"/>
              <a:sym typeface="Calibri"/>
            </a:endParaRPr>
          </a:p>
          <a:p>
            <a:pPr marL="0" lvl="0" indent="0" algn="l" rtl="0">
              <a:spcBef>
                <a:spcPts val="0"/>
              </a:spcBef>
              <a:spcAft>
                <a:spcPts val="0"/>
              </a:spcAft>
              <a:buNone/>
            </a:pPr>
            <a:endParaRPr sz="1200" b="1" u="sng">
              <a:latin typeface="Calibri"/>
              <a:ea typeface="Calibri"/>
              <a:cs typeface="Calibri"/>
              <a:sym typeface="Calibri"/>
            </a:endParaRPr>
          </a:p>
          <a:p>
            <a:pPr marL="0" lvl="0" indent="0" algn="l" rtl="0">
              <a:spcBef>
                <a:spcPts val="0"/>
              </a:spcBef>
              <a:spcAft>
                <a:spcPts val="0"/>
              </a:spcAft>
              <a:buNone/>
            </a:pPr>
            <a:r>
              <a:rPr lang="en-US" sz="1200">
                <a:latin typeface="Calibri"/>
                <a:ea typeface="Calibri"/>
                <a:cs typeface="Calibri"/>
                <a:sym typeface="Calibri"/>
              </a:rPr>
              <a:t>-Please contact me at any time throughout the year with any </a:t>
            </a:r>
            <a:endParaRPr sz="1200">
              <a:latin typeface="Calibri"/>
              <a:ea typeface="Calibri"/>
              <a:cs typeface="Calibri"/>
              <a:sym typeface="Calibri"/>
            </a:endParaRPr>
          </a:p>
          <a:p>
            <a:pPr marL="0" lvl="0" indent="0" algn="l" rtl="0">
              <a:spcBef>
                <a:spcPts val="0"/>
              </a:spcBef>
              <a:spcAft>
                <a:spcPts val="0"/>
              </a:spcAft>
              <a:buNone/>
            </a:pPr>
            <a:r>
              <a:rPr lang="en-US" sz="1200">
                <a:latin typeface="Calibri"/>
                <a:ea typeface="Calibri"/>
                <a:cs typeface="Calibri"/>
                <a:sym typeface="Calibri"/>
              </a:rPr>
              <a:t>questions, comments or concerns you may have. As I will be with </a:t>
            </a:r>
            <a:endParaRPr sz="1200">
              <a:latin typeface="Calibri"/>
              <a:ea typeface="Calibri"/>
              <a:cs typeface="Calibri"/>
              <a:sym typeface="Calibri"/>
            </a:endParaRPr>
          </a:p>
          <a:p>
            <a:pPr marL="0" lvl="0" indent="0" algn="l" rtl="0">
              <a:spcBef>
                <a:spcPts val="0"/>
              </a:spcBef>
              <a:spcAft>
                <a:spcPts val="0"/>
              </a:spcAft>
              <a:buNone/>
            </a:pPr>
            <a:r>
              <a:rPr lang="en-US" sz="1200">
                <a:latin typeface="Calibri"/>
                <a:ea typeface="Calibri"/>
                <a:cs typeface="Calibri"/>
                <a:sym typeface="Calibri"/>
              </a:rPr>
              <a:t>students the majority of the day, email is the best way to get in </a:t>
            </a:r>
            <a:endParaRPr sz="1200">
              <a:latin typeface="Calibri"/>
              <a:ea typeface="Calibri"/>
              <a:cs typeface="Calibri"/>
              <a:sym typeface="Calibri"/>
            </a:endParaRPr>
          </a:p>
          <a:p>
            <a:pPr marL="0" lvl="0" indent="0" algn="l" rtl="0">
              <a:spcBef>
                <a:spcPts val="0"/>
              </a:spcBef>
              <a:spcAft>
                <a:spcPts val="0"/>
              </a:spcAft>
              <a:buNone/>
            </a:pPr>
            <a:r>
              <a:rPr lang="en-US" sz="1200">
                <a:latin typeface="Calibri"/>
                <a:ea typeface="Calibri"/>
                <a:cs typeface="Calibri"/>
                <a:sym typeface="Calibri"/>
              </a:rPr>
              <a:t>contact with me. You may also call and leave a voicemail. Please be </a:t>
            </a:r>
            <a:endParaRPr sz="1200">
              <a:latin typeface="Calibri"/>
              <a:ea typeface="Calibri"/>
              <a:cs typeface="Calibri"/>
              <a:sym typeface="Calibri"/>
            </a:endParaRPr>
          </a:p>
          <a:p>
            <a:pPr marL="0" lvl="0" indent="0" algn="l" rtl="0">
              <a:spcBef>
                <a:spcPts val="0"/>
              </a:spcBef>
              <a:spcAft>
                <a:spcPts val="0"/>
              </a:spcAft>
              <a:buNone/>
            </a:pPr>
            <a:r>
              <a:rPr lang="en-US" sz="1200">
                <a:latin typeface="Calibri"/>
                <a:ea typeface="Calibri"/>
                <a:cs typeface="Calibri"/>
                <a:sym typeface="Calibri"/>
              </a:rPr>
              <a:t>aware that I will return your call as soon as possible. </a:t>
            </a:r>
            <a:endParaRPr sz="1200">
              <a:latin typeface="Calibri"/>
              <a:ea typeface="Calibri"/>
              <a:cs typeface="Calibri"/>
              <a:sym typeface="Calibri"/>
            </a:endParaRPr>
          </a:p>
          <a:p>
            <a:pPr marL="0" lvl="0" indent="0" algn="l" rtl="0">
              <a:spcBef>
                <a:spcPts val="0"/>
              </a:spcBef>
              <a:spcAft>
                <a:spcPts val="0"/>
              </a:spcAft>
              <a:buNone/>
            </a:pPr>
            <a:r>
              <a:rPr lang="en-US" sz="1200">
                <a:latin typeface="Calibri"/>
                <a:ea typeface="Calibri"/>
                <a:cs typeface="Calibri"/>
                <a:sym typeface="Calibri"/>
              </a:rPr>
              <a:t>Phone: 512-4-3310</a:t>
            </a:r>
            <a:endParaRPr sz="1200">
              <a:latin typeface="Calibri"/>
              <a:ea typeface="Calibri"/>
              <a:cs typeface="Calibri"/>
              <a:sym typeface="Calibri"/>
            </a:endParaRPr>
          </a:p>
          <a:p>
            <a:pPr marL="0" lvl="0" indent="0" algn="l" rtl="0">
              <a:spcBef>
                <a:spcPts val="0"/>
              </a:spcBef>
              <a:spcAft>
                <a:spcPts val="0"/>
              </a:spcAft>
              <a:buNone/>
            </a:pPr>
            <a:r>
              <a:rPr lang="en-US" sz="1200">
                <a:latin typeface="Calibri"/>
                <a:ea typeface="Calibri"/>
                <a:cs typeface="Calibri"/>
                <a:sym typeface="Calibri"/>
              </a:rPr>
              <a:t>Email: </a:t>
            </a:r>
            <a:r>
              <a:rPr lang="en-US" sz="1200" u="sng">
                <a:solidFill>
                  <a:schemeClr val="hlink"/>
                </a:solidFill>
                <a:latin typeface="Calibri"/>
                <a:ea typeface="Calibri"/>
                <a:cs typeface="Calibri"/>
                <a:sym typeface="Calibri"/>
                <a:hlinkClick r:id="rId4"/>
              </a:rPr>
              <a:t>eeckman@bisdtx.org</a:t>
            </a:r>
            <a:endParaRPr sz="1200">
              <a:latin typeface="Calibri"/>
              <a:ea typeface="Calibri"/>
              <a:cs typeface="Calibri"/>
              <a:sym typeface="Calibri"/>
            </a:endParaRPr>
          </a:p>
          <a:p>
            <a:pPr marL="0" lvl="0" indent="0" algn="l" rtl="0">
              <a:spcBef>
                <a:spcPts val="0"/>
              </a:spcBef>
              <a:spcAft>
                <a:spcPts val="0"/>
              </a:spcAft>
              <a:buNone/>
            </a:pPr>
            <a:r>
              <a:rPr lang="en-US" sz="1200">
                <a:latin typeface="Calibri"/>
                <a:ea typeface="Calibri"/>
                <a:cs typeface="Calibri"/>
                <a:sym typeface="Calibri"/>
              </a:rPr>
              <a:t> -Throughout the year I will communicate with you using Remind and </a:t>
            </a:r>
            <a:endParaRPr sz="1200">
              <a:latin typeface="Calibri"/>
              <a:ea typeface="Calibri"/>
              <a:cs typeface="Calibri"/>
              <a:sym typeface="Calibri"/>
            </a:endParaRPr>
          </a:p>
          <a:p>
            <a:pPr marL="0" lvl="0" indent="0" algn="l" rtl="0">
              <a:spcBef>
                <a:spcPts val="0"/>
              </a:spcBef>
              <a:spcAft>
                <a:spcPts val="0"/>
              </a:spcAft>
              <a:buNone/>
            </a:pPr>
            <a:r>
              <a:rPr lang="en-US" sz="1200">
                <a:latin typeface="Calibri"/>
                <a:ea typeface="Calibri"/>
                <a:cs typeface="Calibri"/>
                <a:sym typeface="Calibri"/>
              </a:rPr>
              <a:t>our class Google Classroom where assignments and projects will be posted.</a:t>
            </a:r>
            <a:endParaRPr sz="1200">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654</Words>
  <Application>Microsoft Office PowerPoint</Application>
  <PresentationFormat>Custom</PresentationFormat>
  <Paragraphs>81</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Key Lloyd</dc:creator>
  <cp:lastModifiedBy>Emily Eckman</cp:lastModifiedBy>
  <cp:revision>1</cp:revision>
  <dcterms:created xsi:type="dcterms:W3CDTF">2018-10-29T06:44:15Z</dcterms:created>
  <dcterms:modified xsi:type="dcterms:W3CDTF">2019-09-22T22:21:17Z</dcterms:modified>
</cp:coreProperties>
</file>