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  <p:sldId id="309" r:id="rId58"/>
  </p:sldIdLst>
  <p:sldSz cy="6858000" cx="12192000"/>
  <p:notesSz cx="6858000" cy="9144000"/>
  <p:embeddedFontLst>
    <p:embeddedFont>
      <p:font typeface="Century Gothic"/>
      <p:regular r:id="rId59"/>
      <p:bold r:id="rId60"/>
      <p:italic r:id="rId61"/>
      <p:boldItalic r:id="rId6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62" Type="http://schemas.openxmlformats.org/officeDocument/2006/relationships/font" Target="fonts/CenturyGothic-boldItalic.fntdata"/><Relationship Id="rId61" Type="http://schemas.openxmlformats.org/officeDocument/2006/relationships/font" Target="fonts/CenturyGothic-italic.fntdata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60" Type="http://schemas.openxmlformats.org/officeDocument/2006/relationships/font" Target="fonts/CenturyGothic-bold.fntdata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59" Type="http://schemas.openxmlformats.org/officeDocument/2006/relationships/font" Target="fonts/CenturyGothic-regular.fntdata"/><Relationship Id="rId14" Type="http://schemas.openxmlformats.org/officeDocument/2006/relationships/slide" Target="slides/slide10.xml"/><Relationship Id="rId58" Type="http://schemas.openxmlformats.org/officeDocument/2006/relationships/slide" Target="slides/slide5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4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4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3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3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4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4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4" name="Google Shape;334;p4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38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4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4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4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8" name="Google Shape;358;p4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4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4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650a9cf36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g650a9cf364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Google Shape;375;p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4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Google Shape;381;p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5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8" name="Google Shape;388;p5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2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p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4" name="Google Shape;394;p5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8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8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3.xm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2133600" y="18288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480"/>
              <a:buFont typeface="Century Gothic"/>
              <a:buNone/>
            </a:pPr>
            <a:r>
              <a:rPr lang="en-US" sz="6480">
                <a:latin typeface="Century Gothic"/>
                <a:ea typeface="Century Gothic"/>
                <a:cs typeface="Century Gothic"/>
                <a:sym typeface="Century Gothic"/>
              </a:rPr>
              <a:t> ar    Words</a:t>
            </a:r>
            <a:endParaRPr sz="648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Speed Drill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hardly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9" name="Google Shape;139;p2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starling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45" name="Google Shape;145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cart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1" name="Google Shape;151;p2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part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57" name="Google Shape;157;p2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bark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3" name="Google Shape;163;p2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start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69" name="Google Shape;169;p2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barn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75" name="Google Shape;175;p2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9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lark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1" name="Google Shape;181;p2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0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card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87" name="Google Shape;187;p3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1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starch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3" name="Google Shape;193;p3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hard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1" name="Google Shape;91;p1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32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scar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9" name="Google Shape;199;p3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33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artist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5" name="Google Shape;205;p3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4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smart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1" name="Google Shape;211;p3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5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harpist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17" name="Google Shape;217;p3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36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varnish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3" name="Google Shape;223;p3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37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dart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29" name="Google Shape;229;p3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38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party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35" name="Google Shape;235;p3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9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farm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1" name="Google Shape;241;p3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40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far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47" name="Google Shape;247;p4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41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3" name="Google Shape;253;p4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42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scarf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59" name="Google Shape;259;p4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43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harm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65" name="Google Shape;265;p4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4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tar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1" name="Google Shape;271;p4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45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spark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77" name="Google Shape;277;p4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6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charm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3" name="Google Shape;283;p4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47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garden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89" name="Google Shape;289;p4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8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darker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95" name="Google Shape;295;p4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49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large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1" name="Google Shape;301;p4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50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sharp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07" name="Google Shape;307;p5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1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apart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3" name="Google Shape;313;p5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jar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3" name="Google Shape;103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52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restart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19" name="Google Shape;319;p5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53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arm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25" name="Google Shape;325;p5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54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lard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1" name="Google Shape;331;p5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55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yard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37" name="Google Shape;337;p5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6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tart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3" name="Google Shape;343;p5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57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yarn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49" name="Google Shape;349;p5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58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stark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55" name="Google Shape;355;p5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59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marsh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1" name="Google Shape;361;p5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60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farmer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67" name="Google Shape;367;p6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61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yardstick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3" name="Google Shape;373;p6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p</a:t>
            </a: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09" name="Google Shape;109;p17"/>
          <p:cNvSpPr txBox="1"/>
          <p:nvPr>
            <p:ph idx="1" type="subTitle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62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discard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79" name="Google Shape;379;p6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63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bookmark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85" name="Google Shape;385;p6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4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depart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1" name="Google Shape;391;p64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5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65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alarm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97" name="Google Shape;397;p6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Google Shape;402;p6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The End!   </a:t>
            </a:r>
            <a:endParaRPr/>
          </a:p>
        </p:txBody>
      </p:sp>
      <p:sp>
        <p:nvSpPr>
          <p:cNvPr id="403" name="Google Shape;403;p6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star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15" name="Google Shape;115;p18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chart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1" name="Google Shape;121;p19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scar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27" name="Google Shape;127;p2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ctrTitle"/>
          </p:nvPr>
        </p:nvSpPr>
        <p:spPr>
          <a:xfrm>
            <a:off x="2209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entury Gothic"/>
              <a:buNone/>
            </a:pPr>
            <a:r>
              <a:rPr lang="en-US" sz="9000">
                <a:latin typeface="Century Gothic"/>
                <a:ea typeface="Century Gothic"/>
                <a:cs typeface="Century Gothic"/>
                <a:sym typeface="Century Gothic"/>
              </a:rPr>
              <a:t>shark</a:t>
            </a:r>
            <a:endParaRPr sz="90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33" name="Google Shape;133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